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4"/>
  </p:sldMasterIdLst>
  <p:notesMasterIdLst>
    <p:notesMasterId r:id="rId7"/>
  </p:notesMasterIdLst>
  <p:handoutMasterIdLst>
    <p:handoutMasterId r:id="rId8"/>
  </p:handoutMasterIdLst>
  <p:sldIdLst>
    <p:sldId id="324" r:id="rId5"/>
    <p:sldId id="325" r:id="rId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" b="0" i="0" u="none" strike="noStrike" cap="none" spc="0" normalizeH="0" baseline="0">
        <a:ln>
          <a:noFill/>
        </a:ln>
        <a:solidFill>
          <a:srgbClr val="7C3520"/>
        </a:solidFill>
        <a:effectLst/>
        <a:uFillTx/>
        <a:latin typeface="TaubSans-Regular"/>
        <a:ea typeface="TaubSans-Regular"/>
        <a:cs typeface="TaubSans-Regular"/>
        <a:sym typeface="TaubSans-Regular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68AE"/>
    <a:srgbClr val="D0271D"/>
    <a:srgbClr val="FCC8C1"/>
    <a:srgbClr val="203985"/>
    <a:srgbClr val="F1645D"/>
    <a:srgbClr val="202020"/>
    <a:srgbClr val="F25F20"/>
    <a:srgbClr val="F9AB83"/>
    <a:srgbClr val="CF271D"/>
    <a:srgbClr val="52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ubSans-Bold"/>
          <a:ea typeface="TaubSans-Bold"/>
          <a:cs typeface="TaubSans-Bold"/>
        </a:font>
        <a:srgbClr val="7C3520"/>
      </a:tcTxStyle>
      <a:tcStyle>
        <a:tcBdr>
          <a:left>
            <a:ln w="9525" cap="flat">
              <a:solidFill>
                <a:srgbClr val="CF2218"/>
              </a:solidFill>
              <a:prstDash val="solid"/>
              <a:round/>
            </a:ln>
          </a:left>
          <a:right>
            <a:ln w="9525" cap="flat">
              <a:solidFill>
                <a:srgbClr val="CF2218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TaubSans-Bold"/>
          <a:ea typeface="TaubSans-Bold"/>
          <a:cs typeface="TaubSans-Bold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9525" cap="flat">
              <a:solidFill>
                <a:srgbClr val="CF221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CF2218"/>
              </a:solidFill>
              <a:prstDash val="solid"/>
              <a:round/>
            </a:ln>
          </a:top>
          <a:bottom>
            <a:ln w="9525" cap="flat">
              <a:solidFill>
                <a:srgbClr val="CF221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rgbClr val="EDCBCB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381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381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7C3520"/>
              </a:solidFill>
              <a:prstDash val="solid"/>
              <a:round/>
            </a:ln>
          </a:left>
          <a:right>
            <a:ln w="12700" cap="flat">
              <a:solidFill>
                <a:srgbClr val="7C3520"/>
              </a:solidFill>
              <a:prstDash val="solid"/>
              <a:round/>
            </a:ln>
          </a:right>
          <a:top>
            <a:ln w="12700" cap="flat">
              <a:solidFill>
                <a:srgbClr val="7C3520"/>
              </a:solidFill>
              <a:prstDash val="solid"/>
              <a:round/>
            </a:ln>
          </a:top>
          <a:bottom>
            <a:ln w="12700" cap="flat">
              <a:solidFill>
                <a:srgbClr val="7C3520"/>
              </a:solidFill>
              <a:prstDash val="solid"/>
              <a:round/>
            </a:ln>
          </a:bottom>
          <a:insideH>
            <a:ln w="12700" cap="flat">
              <a:solidFill>
                <a:srgbClr val="7C3520"/>
              </a:solidFill>
              <a:prstDash val="solid"/>
              <a:round/>
            </a:ln>
          </a:insideH>
          <a:insideV>
            <a:ln w="12700" cap="flat">
              <a:solidFill>
                <a:srgbClr val="7C352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7C3520"/>
              </a:solidFill>
              <a:prstDash val="solid"/>
              <a:round/>
            </a:ln>
          </a:left>
          <a:right>
            <a:ln w="12700" cap="flat">
              <a:solidFill>
                <a:srgbClr val="7C3520"/>
              </a:solidFill>
              <a:prstDash val="solid"/>
              <a:round/>
            </a:ln>
          </a:right>
          <a:top>
            <a:ln w="12700" cap="flat">
              <a:solidFill>
                <a:srgbClr val="7C3520"/>
              </a:solidFill>
              <a:prstDash val="solid"/>
              <a:round/>
            </a:ln>
          </a:top>
          <a:bottom>
            <a:ln w="12700" cap="flat">
              <a:solidFill>
                <a:srgbClr val="7C3520"/>
              </a:solidFill>
              <a:prstDash val="solid"/>
              <a:round/>
            </a:ln>
          </a:bottom>
          <a:insideH>
            <a:ln w="12700" cap="flat">
              <a:solidFill>
                <a:srgbClr val="7C3520"/>
              </a:solidFill>
              <a:prstDash val="solid"/>
              <a:round/>
            </a:ln>
          </a:insideH>
          <a:insideV>
            <a:ln w="12700" cap="flat">
              <a:solidFill>
                <a:srgbClr val="7C352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7C3520"/>
              </a:solidFill>
              <a:prstDash val="solid"/>
              <a:round/>
            </a:ln>
          </a:left>
          <a:right>
            <a:ln w="12700" cap="flat">
              <a:solidFill>
                <a:srgbClr val="7C3520"/>
              </a:solidFill>
              <a:prstDash val="solid"/>
              <a:round/>
            </a:ln>
          </a:right>
          <a:top>
            <a:ln w="12700" cap="flat">
              <a:solidFill>
                <a:srgbClr val="7C3520"/>
              </a:solidFill>
              <a:prstDash val="solid"/>
              <a:round/>
            </a:ln>
          </a:top>
          <a:bottom>
            <a:ln w="12700" cap="flat">
              <a:solidFill>
                <a:srgbClr val="7C3520"/>
              </a:solidFill>
              <a:prstDash val="solid"/>
              <a:round/>
            </a:ln>
          </a:bottom>
          <a:insideH>
            <a:ln w="12700" cap="flat">
              <a:solidFill>
                <a:srgbClr val="7C3520"/>
              </a:solidFill>
              <a:prstDash val="solid"/>
              <a:round/>
            </a:ln>
          </a:insideH>
          <a:insideV>
            <a:ln w="12700" cap="flat">
              <a:solidFill>
                <a:srgbClr val="7C352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7C3520"/>
              </a:solidFill>
              <a:prstDash val="solid"/>
              <a:round/>
            </a:ln>
          </a:left>
          <a:right>
            <a:ln w="12700" cap="flat">
              <a:solidFill>
                <a:srgbClr val="7C3520"/>
              </a:solidFill>
              <a:prstDash val="solid"/>
              <a:round/>
            </a:ln>
          </a:right>
          <a:top>
            <a:ln w="12700" cap="flat">
              <a:solidFill>
                <a:srgbClr val="7C3520"/>
              </a:solidFill>
              <a:prstDash val="solid"/>
              <a:round/>
            </a:ln>
          </a:top>
          <a:bottom>
            <a:ln w="12700" cap="flat">
              <a:solidFill>
                <a:srgbClr val="7C3520"/>
              </a:solidFill>
              <a:prstDash val="solid"/>
              <a:round/>
            </a:ln>
          </a:bottom>
          <a:insideH>
            <a:ln w="12700" cap="flat">
              <a:solidFill>
                <a:srgbClr val="7C3520"/>
              </a:solidFill>
              <a:prstDash val="solid"/>
              <a:round/>
            </a:ln>
          </a:insideH>
          <a:insideV>
            <a:ln w="12700" cap="flat">
              <a:solidFill>
                <a:srgbClr val="7C352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rgbClr val="FAD1D1"/>
          </a:solidFill>
        </a:fill>
      </a:tcStyle>
    </a:wholeTbl>
    <a:band2H>
      <a:tcTxStyle/>
      <a:tcStyle>
        <a:tcBdr/>
        <a:fill>
          <a:solidFill>
            <a:srgbClr val="FCEAE9"/>
          </a:solidFill>
        </a:fill>
      </a:tcStyle>
    </a:band2H>
    <a:firstCol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381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381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ub Sans"/>
          <a:ea typeface="Taub Sans"/>
          <a:cs typeface="Taub Sans"/>
        </a:font>
        <a:srgbClr val="7C352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rgbClr val="CACBCF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38100" cap="flat">
              <a:solidFill>
                <a:srgbClr val="EFDED0"/>
              </a:solidFill>
              <a:prstDash val="solid"/>
              <a:round/>
            </a:ln>
          </a:top>
          <a:bottom>
            <a:ln w="127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ubSans-Bold"/>
          <a:ea typeface="TaubSans-Bold"/>
          <a:cs typeface="TaubSans-Bold"/>
        </a:font>
        <a:srgbClr val="EFDED0"/>
      </a:tcTxStyle>
      <a:tcStyle>
        <a:tcBdr>
          <a:left>
            <a:ln w="12700" cap="flat">
              <a:solidFill>
                <a:srgbClr val="EFDED0"/>
              </a:solidFill>
              <a:prstDash val="solid"/>
              <a:round/>
            </a:ln>
          </a:left>
          <a:right>
            <a:ln w="12700" cap="flat">
              <a:solidFill>
                <a:srgbClr val="EFDED0"/>
              </a:solidFill>
              <a:prstDash val="solid"/>
              <a:round/>
            </a:ln>
          </a:right>
          <a:top>
            <a:ln w="12700" cap="flat">
              <a:solidFill>
                <a:srgbClr val="EFDED0"/>
              </a:solidFill>
              <a:prstDash val="solid"/>
              <a:round/>
            </a:ln>
          </a:top>
          <a:bottom>
            <a:ln w="38100" cap="flat">
              <a:solidFill>
                <a:srgbClr val="EFDED0"/>
              </a:solidFill>
              <a:prstDash val="solid"/>
              <a:round/>
            </a:ln>
          </a:bottom>
          <a:insideH>
            <a:ln w="12700" cap="flat">
              <a:solidFill>
                <a:srgbClr val="EFDED0"/>
              </a:solidFill>
              <a:prstDash val="solid"/>
              <a:round/>
            </a:ln>
          </a:insideH>
          <a:insideV>
            <a:ln w="12700" cap="flat">
              <a:solidFill>
                <a:srgbClr val="EFDED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75738" autoAdjust="0"/>
  </p:normalViewPr>
  <p:slideViewPr>
    <p:cSldViewPr snapToGrid="0" snapToObjects="1">
      <p:cViewPr varScale="1">
        <p:scale>
          <a:sx n="120" d="100"/>
          <a:sy n="120" d="100"/>
        </p:scale>
        <p:origin x="16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38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9AFCA5-9888-3042-A802-481D83869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9A868-21C0-DA49-83FE-4B0BB3C1C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6B5DA-A2F7-1041-84D1-C9BDB4681BE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CC939-B412-9947-A7E6-9ADBED8860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4850B-CAA6-B046-B119-D1CFE63E4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61495-C248-E947-95A1-063036049F6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2" name="Shape 8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3571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Taub Sans 050"/>
      </a:defRPr>
    </a:lvl1pPr>
    <a:lvl2pPr indent="85725" defTabSz="457200" latinLnBrk="0">
      <a:defRPr sz="1200">
        <a:latin typeface="+mj-lt"/>
        <a:ea typeface="+mj-ea"/>
        <a:cs typeface="+mj-cs"/>
        <a:sym typeface="Taub Sans 050"/>
      </a:defRPr>
    </a:lvl2pPr>
    <a:lvl3pPr indent="171450" defTabSz="457200" latinLnBrk="0">
      <a:defRPr sz="1200">
        <a:latin typeface="+mj-lt"/>
        <a:ea typeface="+mj-ea"/>
        <a:cs typeface="+mj-cs"/>
        <a:sym typeface="Taub Sans 050"/>
      </a:defRPr>
    </a:lvl3pPr>
    <a:lvl4pPr indent="257175" defTabSz="457200" latinLnBrk="0">
      <a:defRPr sz="1200">
        <a:latin typeface="+mj-lt"/>
        <a:ea typeface="+mj-ea"/>
        <a:cs typeface="+mj-cs"/>
        <a:sym typeface="Taub Sans 050"/>
      </a:defRPr>
    </a:lvl4pPr>
    <a:lvl5pPr indent="342900" defTabSz="457200" latinLnBrk="0">
      <a:defRPr sz="1200">
        <a:latin typeface="+mj-lt"/>
        <a:ea typeface="+mj-ea"/>
        <a:cs typeface="+mj-cs"/>
        <a:sym typeface="Taub Sans 050"/>
      </a:defRPr>
    </a:lvl5pPr>
    <a:lvl6pPr indent="428625" defTabSz="457200" latinLnBrk="0">
      <a:defRPr sz="1200">
        <a:latin typeface="+mj-lt"/>
        <a:ea typeface="+mj-ea"/>
        <a:cs typeface="+mj-cs"/>
        <a:sym typeface="Taub Sans 050"/>
      </a:defRPr>
    </a:lvl6pPr>
    <a:lvl7pPr indent="514350" defTabSz="457200" latinLnBrk="0">
      <a:defRPr sz="1200">
        <a:latin typeface="+mj-lt"/>
        <a:ea typeface="+mj-ea"/>
        <a:cs typeface="+mj-cs"/>
        <a:sym typeface="Taub Sans 050"/>
      </a:defRPr>
    </a:lvl7pPr>
    <a:lvl8pPr indent="600075" defTabSz="457200" latinLnBrk="0">
      <a:defRPr sz="1200">
        <a:latin typeface="+mj-lt"/>
        <a:ea typeface="+mj-ea"/>
        <a:cs typeface="+mj-cs"/>
        <a:sym typeface="Taub Sans 050"/>
      </a:defRPr>
    </a:lvl8pPr>
    <a:lvl9pPr indent="685800" defTabSz="457200" latinLnBrk="0">
      <a:defRPr sz="1200">
        <a:latin typeface="+mj-lt"/>
        <a:ea typeface="+mj-ea"/>
        <a:cs typeface="+mj-cs"/>
        <a:sym typeface="Taub Sans 05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78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aphics_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6AFFDD9-7A6A-4EF6-A88B-5626FDD13B9F}"/>
              </a:ext>
            </a:extLst>
          </p:cNvPr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rgbClr val="101C4E"/>
          </a:solidFill>
          <a:ln w="635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111481" tIns="111481" rIns="111481" bIns="111481" numCol="1" spcCol="38100" rtlCol="0" anchor="ctr">
            <a:noAutofit/>
          </a:bodyPr>
          <a:lstStyle/>
          <a:p>
            <a:pPr marL="0" marR="0" lvl="0" indent="0" defTabSz="1114836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95" b="0" i="0" u="none" strike="noStrike" kern="0" cap="none" spc="-66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sym typeface="Taub San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346D83-8EFE-4B37-9C36-E99E9DD3F618}"/>
              </a:ext>
            </a:extLst>
          </p:cNvPr>
          <p:cNvSpPr/>
          <p:nvPr userDrawn="1"/>
        </p:nvSpPr>
        <p:spPr>
          <a:xfrm rot="5400000">
            <a:off x="2436348" y="-1500135"/>
            <a:ext cx="2543721" cy="7416419"/>
          </a:xfrm>
          <a:prstGeom prst="rect">
            <a:avLst/>
          </a:prstGeom>
          <a:solidFill>
            <a:schemeClr val="bg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FE9351B6-E9CF-4063-8CAD-85C84756A0BE}"/>
              </a:ext>
            </a:extLst>
          </p:cNvPr>
          <p:cNvSpPr/>
          <p:nvPr userDrawn="1"/>
        </p:nvSpPr>
        <p:spPr>
          <a:xfrm flipV="1">
            <a:off x="7416422" y="728378"/>
            <a:ext cx="0" cy="3187483"/>
          </a:xfrm>
          <a:prstGeom prst="line">
            <a:avLst/>
          </a:prstGeom>
          <a:ln w="6350">
            <a:solidFill>
              <a:srgbClr val="F2635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67A92E-053F-40A1-A1CD-12ADC109627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479934"/>
            <a:ext cx="8880764" cy="0"/>
          </a:xfrm>
          <a:prstGeom prst="line">
            <a:avLst/>
          </a:prstGeom>
          <a:ln>
            <a:solidFill>
              <a:srgbClr val="F2635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35FDAA-2C61-4384-AC06-B0AE24EF487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934790"/>
            <a:ext cx="8082644" cy="0"/>
          </a:xfrm>
          <a:prstGeom prst="line">
            <a:avLst/>
          </a:prstGeom>
          <a:ln>
            <a:solidFill>
              <a:srgbClr val="F2635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">
            <a:extLst>
              <a:ext uri="{FF2B5EF4-FFF2-40B4-BE49-F238E27FC236}">
                <a16:creationId xmlns:a16="http://schemas.microsoft.com/office/drawing/2014/main" id="{76C082A4-8169-4781-9E00-B5B194BB70BB}"/>
              </a:ext>
            </a:extLst>
          </p:cNvPr>
          <p:cNvSpPr/>
          <p:nvPr userDrawn="1"/>
        </p:nvSpPr>
        <p:spPr>
          <a:xfrm flipH="1" flipV="1">
            <a:off x="1078706" y="3700462"/>
            <a:ext cx="0" cy="1080846"/>
          </a:xfrm>
          <a:prstGeom prst="line">
            <a:avLst/>
          </a:prstGeom>
          <a:ln w="6350">
            <a:solidFill>
              <a:srgbClr val="F2635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E90AEFF-E7A8-4C77-9CEC-19952DE7FCD8}"/>
              </a:ext>
            </a:extLst>
          </p:cNvPr>
          <p:cNvCxnSpPr/>
          <p:nvPr userDrawn="1"/>
        </p:nvCxnSpPr>
        <p:spPr>
          <a:xfrm flipH="1">
            <a:off x="896890" y="4043908"/>
            <a:ext cx="1486773" cy="0"/>
          </a:xfrm>
          <a:prstGeom prst="line">
            <a:avLst/>
          </a:prstGeom>
          <a:ln>
            <a:solidFill>
              <a:srgbClr val="F2635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82D270B8-B313-459A-8C0C-187FBF0AA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3338" y="4132671"/>
            <a:ext cx="945500" cy="41075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3A0F137-7E63-4FF3-AE69-E7D5A4687701}"/>
              </a:ext>
            </a:extLst>
          </p:cNvPr>
          <p:cNvSpPr/>
          <p:nvPr userDrawn="1"/>
        </p:nvSpPr>
        <p:spPr>
          <a:xfrm rot="5400000">
            <a:off x="-321058" y="321055"/>
            <a:ext cx="941913" cy="299803"/>
          </a:xfrm>
          <a:prstGeom prst="rect">
            <a:avLst/>
          </a:prstGeom>
          <a:solidFill>
            <a:srgbClr val="46539F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712C6CE-3ACE-4CA3-AF86-D437D8B7A2C3}"/>
              </a:ext>
            </a:extLst>
          </p:cNvPr>
          <p:cNvSpPr/>
          <p:nvPr userDrawn="1"/>
        </p:nvSpPr>
        <p:spPr>
          <a:xfrm rot="5400000">
            <a:off x="-682427" y="4161274"/>
            <a:ext cx="1664654" cy="299803"/>
          </a:xfrm>
          <a:prstGeom prst="rect">
            <a:avLst/>
          </a:prstGeom>
          <a:solidFill>
            <a:srgbClr val="F1645D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BCFE14-173E-4FE5-BAFE-BB01CC427B53}"/>
              </a:ext>
            </a:extLst>
          </p:cNvPr>
          <p:cNvSpPr/>
          <p:nvPr userDrawn="1"/>
        </p:nvSpPr>
        <p:spPr>
          <a:xfrm rot="5400000">
            <a:off x="-1127566" y="2056251"/>
            <a:ext cx="2554920" cy="299803"/>
          </a:xfrm>
          <a:prstGeom prst="rect">
            <a:avLst/>
          </a:prstGeom>
          <a:solidFill>
            <a:srgbClr val="FBC9BF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79415A1-7B14-453B-8BC9-CF7BB9C91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299" y="3641490"/>
            <a:ext cx="2234095" cy="13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263D83-4F28-4403-9416-08362BA7A81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-180" normalizeH="0" baseline="0">
              <a:ln>
                <a:noFill/>
              </a:ln>
              <a:solidFill>
                <a:srgbClr val="7C3520"/>
              </a:solidFill>
              <a:effectLst/>
              <a:uFillTx/>
              <a:latin typeface="Taub Sans"/>
              <a:ea typeface="Taub Sans"/>
              <a:cs typeface="Taub Sans"/>
              <a:sym typeface="Taub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9FE89D-97E2-4427-A568-4F072BABF664}"/>
              </a:ext>
            </a:extLst>
          </p:cNvPr>
          <p:cNvGrpSpPr/>
          <p:nvPr userDrawn="1"/>
        </p:nvGrpSpPr>
        <p:grpSpPr>
          <a:xfrm>
            <a:off x="1" y="4982507"/>
            <a:ext cx="9143999" cy="160993"/>
            <a:chOff x="1" y="4982507"/>
            <a:chExt cx="9143999" cy="1609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5069BA-1C57-47FF-883F-DDDE3775C8BD}"/>
                </a:ext>
              </a:extLst>
            </p:cNvPr>
            <p:cNvSpPr/>
            <p:nvPr userDrawn="1"/>
          </p:nvSpPr>
          <p:spPr>
            <a:xfrm>
              <a:off x="218487" y="4982507"/>
              <a:ext cx="7352747" cy="160993"/>
            </a:xfrm>
            <a:prstGeom prst="rect">
              <a:avLst/>
            </a:prstGeom>
            <a:solidFill>
              <a:srgbClr val="FBC9BF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1E2ECC-BC84-4C9D-A844-13BA54247C5B}"/>
                </a:ext>
              </a:extLst>
            </p:cNvPr>
            <p:cNvSpPr/>
            <p:nvPr userDrawn="1"/>
          </p:nvSpPr>
          <p:spPr>
            <a:xfrm>
              <a:off x="1" y="4982507"/>
              <a:ext cx="2435699" cy="160993"/>
            </a:xfrm>
            <a:prstGeom prst="rect">
              <a:avLst/>
            </a:prstGeom>
            <a:solidFill>
              <a:srgbClr val="33449C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63F249-7E0F-4590-86F4-B9862B55C908}"/>
                </a:ext>
              </a:extLst>
            </p:cNvPr>
            <p:cNvSpPr/>
            <p:nvPr userDrawn="1"/>
          </p:nvSpPr>
          <p:spPr>
            <a:xfrm>
              <a:off x="7430522" y="4982507"/>
              <a:ext cx="1713478" cy="160993"/>
            </a:xfrm>
            <a:prstGeom prst="rect">
              <a:avLst/>
            </a:prstGeom>
            <a:solidFill>
              <a:srgbClr val="F2635D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</p:grpSp>
      <p:sp>
        <p:nvSpPr>
          <p:cNvPr id="8" name="Line">
            <a:extLst>
              <a:ext uri="{FF2B5EF4-FFF2-40B4-BE49-F238E27FC236}">
                <a16:creationId xmlns:a16="http://schemas.microsoft.com/office/drawing/2014/main" id="{32639941-E23D-9348-836F-169093006CB7}"/>
              </a:ext>
            </a:extLst>
          </p:cNvPr>
          <p:cNvSpPr/>
          <p:nvPr userDrawn="1"/>
        </p:nvSpPr>
        <p:spPr>
          <a:xfrm>
            <a:off x="1" y="4982507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B6F496-1300-4716-B97E-0E3F50639CF1}"/>
              </a:ext>
            </a:extLst>
          </p:cNvPr>
          <p:cNvGrpSpPr/>
          <p:nvPr userDrawn="1"/>
        </p:nvGrpSpPr>
        <p:grpSpPr>
          <a:xfrm>
            <a:off x="321276" y="370703"/>
            <a:ext cx="8180550" cy="939113"/>
            <a:chOff x="321276" y="370703"/>
            <a:chExt cx="8180550" cy="93911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642F775-82DB-F44A-AFDA-DF6785CB41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3084" y="370703"/>
              <a:ext cx="0" cy="939113"/>
            </a:xfrm>
            <a:prstGeom prst="line">
              <a:avLst/>
            </a:prstGeom>
            <a:ln w="6350">
              <a:solidFill>
                <a:srgbClr val="D027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672197-2B0C-304D-A217-357E22939DE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21276" y="1154131"/>
              <a:ext cx="8180550" cy="0"/>
            </a:xfrm>
            <a:prstGeom prst="line">
              <a:avLst/>
            </a:prstGeom>
            <a:ln>
              <a:solidFill>
                <a:srgbClr val="D027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11B6A8-ADEE-48A1-9D68-7B6E43338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37" y="4314825"/>
            <a:ext cx="1112805" cy="6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58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1611-5CCC-425D-BDE4-8E50EE3F5F8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-180" normalizeH="0" baseline="0">
              <a:ln>
                <a:noFill/>
              </a:ln>
              <a:solidFill>
                <a:srgbClr val="7C3520"/>
              </a:solidFill>
              <a:effectLst/>
              <a:uFillTx/>
              <a:latin typeface="Taub Sans"/>
              <a:ea typeface="Taub Sans"/>
              <a:cs typeface="Taub Sans"/>
              <a:sym typeface="Taub Sa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7E24AE7-8688-D945-AD86-46AC9DEA1231}"/>
              </a:ext>
            </a:extLst>
          </p:cNvPr>
          <p:cNvCxnSpPr>
            <a:cxnSpLocks/>
          </p:cNvCxnSpPr>
          <p:nvPr userDrawn="1"/>
        </p:nvCxnSpPr>
        <p:spPr>
          <a:xfrm>
            <a:off x="4566208" y="1154132"/>
            <a:ext cx="0" cy="3582625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41340E4-0D6B-4960-92C0-B0EF5E1A81EE}"/>
              </a:ext>
            </a:extLst>
          </p:cNvPr>
          <p:cNvGrpSpPr/>
          <p:nvPr userDrawn="1"/>
        </p:nvGrpSpPr>
        <p:grpSpPr>
          <a:xfrm>
            <a:off x="1" y="4982507"/>
            <a:ext cx="9143999" cy="160993"/>
            <a:chOff x="1" y="4982507"/>
            <a:chExt cx="9143999" cy="1609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4B5B5-2DAC-49BB-9410-7BEB3C2287D2}"/>
                </a:ext>
              </a:extLst>
            </p:cNvPr>
            <p:cNvSpPr/>
            <p:nvPr userDrawn="1"/>
          </p:nvSpPr>
          <p:spPr>
            <a:xfrm>
              <a:off x="218487" y="4982507"/>
              <a:ext cx="7352747" cy="160993"/>
            </a:xfrm>
            <a:prstGeom prst="rect">
              <a:avLst/>
            </a:prstGeom>
            <a:solidFill>
              <a:srgbClr val="FBC9BF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881E1B-BFF2-4D39-8E56-F2375CC22FBF}"/>
                </a:ext>
              </a:extLst>
            </p:cNvPr>
            <p:cNvSpPr/>
            <p:nvPr userDrawn="1"/>
          </p:nvSpPr>
          <p:spPr>
            <a:xfrm>
              <a:off x="1" y="4982507"/>
              <a:ext cx="2435699" cy="160993"/>
            </a:xfrm>
            <a:prstGeom prst="rect">
              <a:avLst/>
            </a:prstGeom>
            <a:solidFill>
              <a:srgbClr val="33449C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E443BC-694F-470B-937A-950809C3F637}"/>
                </a:ext>
              </a:extLst>
            </p:cNvPr>
            <p:cNvSpPr/>
            <p:nvPr userDrawn="1"/>
          </p:nvSpPr>
          <p:spPr>
            <a:xfrm>
              <a:off x="7430522" y="4982507"/>
              <a:ext cx="1713478" cy="160993"/>
            </a:xfrm>
            <a:prstGeom prst="rect">
              <a:avLst/>
            </a:prstGeom>
            <a:solidFill>
              <a:srgbClr val="F2635D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249844-32A7-459D-8C25-7DC106D53F92}"/>
              </a:ext>
            </a:extLst>
          </p:cNvPr>
          <p:cNvGrpSpPr/>
          <p:nvPr userDrawn="1"/>
        </p:nvGrpSpPr>
        <p:grpSpPr>
          <a:xfrm>
            <a:off x="321276" y="370703"/>
            <a:ext cx="8180550" cy="939113"/>
            <a:chOff x="321276" y="370703"/>
            <a:chExt cx="8180550" cy="93911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F4C0B1E-3DDA-4D21-ADF1-8371014D0B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3084" y="370703"/>
              <a:ext cx="0" cy="939113"/>
            </a:xfrm>
            <a:prstGeom prst="line">
              <a:avLst/>
            </a:prstGeom>
            <a:ln w="6350">
              <a:solidFill>
                <a:srgbClr val="D027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D2E146-F405-41A5-AE45-16AD99D980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21276" y="1154131"/>
              <a:ext cx="8180550" cy="0"/>
            </a:xfrm>
            <a:prstGeom prst="line">
              <a:avLst/>
            </a:prstGeom>
            <a:ln>
              <a:solidFill>
                <a:srgbClr val="D027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9E9A1E0-1C09-42EC-B689-9B1D4AD39C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4495799"/>
            <a:ext cx="811181" cy="4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7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A9F75F2-F656-4C02-BA1B-D79D5172D49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-180" normalizeH="0" baseline="0">
              <a:ln>
                <a:noFill/>
              </a:ln>
              <a:solidFill>
                <a:srgbClr val="7C3520"/>
              </a:solidFill>
              <a:effectLst/>
              <a:uFillTx/>
              <a:latin typeface="Taub Sans"/>
              <a:ea typeface="Taub Sans"/>
              <a:cs typeface="Taub Sans"/>
              <a:sym typeface="Taub Sa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AC4C085-EA8F-0E4A-86DF-B26A2C234771}"/>
              </a:ext>
            </a:extLst>
          </p:cNvPr>
          <p:cNvCxnSpPr>
            <a:cxnSpLocks/>
          </p:cNvCxnSpPr>
          <p:nvPr userDrawn="1"/>
        </p:nvCxnSpPr>
        <p:spPr>
          <a:xfrm>
            <a:off x="2946907" y="1154131"/>
            <a:ext cx="0" cy="3659774"/>
          </a:xfrm>
          <a:prstGeom prst="line">
            <a:avLst/>
          </a:prstGeom>
          <a:ln w="6350">
            <a:solidFill>
              <a:srgbClr val="D027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2E3853-4712-904B-9A6C-8DCE04922C4C}"/>
              </a:ext>
            </a:extLst>
          </p:cNvPr>
          <p:cNvCxnSpPr>
            <a:cxnSpLocks/>
          </p:cNvCxnSpPr>
          <p:nvPr userDrawn="1"/>
        </p:nvCxnSpPr>
        <p:spPr>
          <a:xfrm>
            <a:off x="6060947" y="1154131"/>
            <a:ext cx="0" cy="3659774"/>
          </a:xfrm>
          <a:prstGeom prst="line">
            <a:avLst/>
          </a:prstGeom>
          <a:ln w="6350">
            <a:solidFill>
              <a:srgbClr val="D027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84D0C5-C9B2-4BFC-9697-505AD73B1E95}"/>
              </a:ext>
            </a:extLst>
          </p:cNvPr>
          <p:cNvGrpSpPr/>
          <p:nvPr userDrawn="1"/>
        </p:nvGrpSpPr>
        <p:grpSpPr>
          <a:xfrm>
            <a:off x="1" y="4982507"/>
            <a:ext cx="9143999" cy="160993"/>
            <a:chOff x="1" y="4982507"/>
            <a:chExt cx="9143999" cy="1609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A6A2F2-E06D-413D-BF9D-F66A7796F03F}"/>
                </a:ext>
              </a:extLst>
            </p:cNvPr>
            <p:cNvSpPr/>
            <p:nvPr userDrawn="1"/>
          </p:nvSpPr>
          <p:spPr>
            <a:xfrm>
              <a:off x="218487" y="4982507"/>
              <a:ext cx="7352747" cy="160993"/>
            </a:xfrm>
            <a:prstGeom prst="rect">
              <a:avLst/>
            </a:prstGeom>
            <a:solidFill>
              <a:srgbClr val="FBC9BF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3D50DB-1C8B-4132-BE18-016C77E7B835}"/>
                </a:ext>
              </a:extLst>
            </p:cNvPr>
            <p:cNvSpPr/>
            <p:nvPr userDrawn="1"/>
          </p:nvSpPr>
          <p:spPr>
            <a:xfrm>
              <a:off x="1" y="4982507"/>
              <a:ext cx="2435699" cy="160993"/>
            </a:xfrm>
            <a:prstGeom prst="rect">
              <a:avLst/>
            </a:prstGeom>
            <a:solidFill>
              <a:srgbClr val="33449C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2FF497-4633-4D58-918B-0A677D3539F9}"/>
                </a:ext>
              </a:extLst>
            </p:cNvPr>
            <p:cNvSpPr/>
            <p:nvPr userDrawn="1"/>
          </p:nvSpPr>
          <p:spPr>
            <a:xfrm>
              <a:off x="7430522" y="4982507"/>
              <a:ext cx="1713478" cy="160993"/>
            </a:xfrm>
            <a:prstGeom prst="rect">
              <a:avLst/>
            </a:prstGeom>
            <a:solidFill>
              <a:srgbClr val="F2635D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B27698-D1A6-4EC8-B240-1888F52782F2}"/>
              </a:ext>
            </a:extLst>
          </p:cNvPr>
          <p:cNvGrpSpPr/>
          <p:nvPr userDrawn="1"/>
        </p:nvGrpSpPr>
        <p:grpSpPr>
          <a:xfrm>
            <a:off x="321276" y="370703"/>
            <a:ext cx="8180550" cy="939113"/>
            <a:chOff x="321276" y="370703"/>
            <a:chExt cx="8180550" cy="93911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7CEE71-42B2-4AD3-94FD-779629287D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3084" y="370703"/>
              <a:ext cx="0" cy="939113"/>
            </a:xfrm>
            <a:prstGeom prst="line">
              <a:avLst/>
            </a:prstGeom>
            <a:ln w="6350">
              <a:solidFill>
                <a:srgbClr val="D027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C328D9F-6386-4AFC-A1A0-2D7E61B608C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21276" y="1154131"/>
              <a:ext cx="8180550" cy="0"/>
            </a:xfrm>
            <a:prstGeom prst="line">
              <a:avLst/>
            </a:prstGeom>
            <a:ln>
              <a:solidFill>
                <a:srgbClr val="D027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90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69D04DC-7547-4000-B672-AF19751BE4E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-180" normalizeH="0" baseline="0">
              <a:ln>
                <a:noFill/>
              </a:ln>
              <a:solidFill>
                <a:srgbClr val="7C3520"/>
              </a:solidFill>
              <a:effectLst/>
              <a:uFillTx/>
              <a:latin typeface="Taub Sans"/>
              <a:ea typeface="Taub Sans"/>
              <a:cs typeface="Taub Sans"/>
              <a:sym typeface="Taub Sans"/>
            </a:endParaRP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1166A252-5C18-5C4A-92AD-E274491E6DDA}"/>
              </a:ext>
            </a:extLst>
          </p:cNvPr>
          <p:cNvSpPr/>
          <p:nvPr userDrawn="1"/>
        </p:nvSpPr>
        <p:spPr>
          <a:xfrm flipV="1">
            <a:off x="4634700" y="1153495"/>
            <a:ext cx="0" cy="3659249"/>
          </a:xfrm>
          <a:prstGeom prst="line">
            <a:avLst/>
          </a:prstGeom>
          <a:ln w="6350">
            <a:solidFill>
              <a:srgbClr val="D02700">
                <a:alpha val="50000"/>
              </a:srgbClr>
            </a:solidFill>
          </a:ln>
        </p:spPr>
        <p:txBody>
          <a:bodyPr lIns="45720" tIns="45720" rIns="45720" bIns="45720"/>
          <a:lstStyle/>
          <a:p>
            <a:pPr>
              <a:defRPr sz="2400" spc="-72"/>
            </a:pPr>
            <a:endParaRPr sz="900" dirty="0"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4310EFBF-C897-8C40-8752-539513C0804B}"/>
              </a:ext>
            </a:extLst>
          </p:cNvPr>
          <p:cNvSpPr/>
          <p:nvPr userDrawn="1"/>
        </p:nvSpPr>
        <p:spPr>
          <a:xfrm flipV="1">
            <a:off x="6818228" y="1153495"/>
            <a:ext cx="0" cy="3659249"/>
          </a:xfrm>
          <a:prstGeom prst="line">
            <a:avLst/>
          </a:prstGeom>
          <a:ln w="6350">
            <a:solidFill>
              <a:srgbClr val="D02700">
                <a:alpha val="50000"/>
              </a:srgbClr>
            </a:solidFill>
          </a:ln>
        </p:spPr>
        <p:txBody>
          <a:bodyPr lIns="45720" tIns="45720" rIns="45720" bIns="45720"/>
          <a:lstStyle/>
          <a:p>
            <a:pPr>
              <a:defRPr sz="2400" spc="-72"/>
            </a:pPr>
            <a:endParaRPr sz="900" dirty="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AC7C27E7-377F-2641-904B-7343947BFE2D}"/>
              </a:ext>
            </a:extLst>
          </p:cNvPr>
          <p:cNvSpPr/>
          <p:nvPr userDrawn="1"/>
        </p:nvSpPr>
        <p:spPr>
          <a:xfrm flipV="1">
            <a:off x="2435700" y="1153496"/>
            <a:ext cx="0" cy="3659248"/>
          </a:xfrm>
          <a:prstGeom prst="line">
            <a:avLst/>
          </a:prstGeom>
          <a:ln w="6350">
            <a:solidFill>
              <a:srgbClr val="D02700">
                <a:alpha val="50000"/>
              </a:srgbClr>
            </a:solidFill>
          </a:ln>
        </p:spPr>
        <p:txBody>
          <a:bodyPr lIns="45720" tIns="45720" rIns="45720" bIns="45720"/>
          <a:lstStyle/>
          <a:p>
            <a:pPr>
              <a:defRPr sz="2400" spc="-72"/>
            </a:pPr>
            <a:endParaRPr sz="9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177D8D-39A8-7A41-AE57-F14B089D3569}"/>
              </a:ext>
            </a:extLst>
          </p:cNvPr>
          <p:cNvCxnSpPr>
            <a:cxnSpLocks/>
          </p:cNvCxnSpPr>
          <p:nvPr userDrawn="1"/>
        </p:nvCxnSpPr>
        <p:spPr>
          <a:xfrm flipH="1">
            <a:off x="321276" y="1154131"/>
            <a:ext cx="8613318" cy="0"/>
          </a:xfrm>
          <a:prstGeom prst="line">
            <a:avLst/>
          </a:prstGeom>
          <a:ln>
            <a:solidFill>
              <a:srgbClr val="D027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746A86-CEF8-4280-B1B3-20E153EDB671}"/>
              </a:ext>
            </a:extLst>
          </p:cNvPr>
          <p:cNvGrpSpPr/>
          <p:nvPr userDrawn="1"/>
        </p:nvGrpSpPr>
        <p:grpSpPr>
          <a:xfrm>
            <a:off x="1" y="4982507"/>
            <a:ext cx="9143999" cy="160993"/>
            <a:chOff x="1" y="4982507"/>
            <a:chExt cx="9143999" cy="1609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C14EFB-8DB7-4844-B97F-249AC262D5EF}"/>
                </a:ext>
              </a:extLst>
            </p:cNvPr>
            <p:cNvSpPr/>
            <p:nvPr userDrawn="1"/>
          </p:nvSpPr>
          <p:spPr>
            <a:xfrm>
              <a:off x="218487" y="4982507"/>
              <a:ext cx="7352747" cy="160993"/>
            </a:xfrm>
            <a:prstGeom prst="rect">
              <a:avLst/>
            </a:prstGeom>
            <a:solidFill>
              <a:srgbClr val="FBC9BF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164F6C-ED35-4596-9EFA-2CD6E29F22F6}"/>
                </a:ext>
              </a:extLst>
            </p:cNvPr>
            <p:cNvSpPr/>
            <p:nvPr userDrawn="1"/>
          </p:nvSpPr>
          <p:spPr>
            <a:xfrm>
              <a:off x="1" y="4982507"/>
              <a:ext cx="2435699" cy="160993"/>
            </a:xfrm>
            <a:prstGeom prst="rect">
              <a:avLst/>
            </a:prstGeom>
            <a:solidFill>
              <a:srgbClr val="33449C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C1994A-EA29-412D-A502-0556BD589A20}"/>
                </a:ext>
              </a:extLst>
            </p:cNvPr>
            <p:cNvSpPr/>
            <p:nvPr userDrawn="1"/>
          </p:nvSpPr>
          <p:spPr>
            <a:xfrm>
              <a:off x="7430522" y="4982507"/>
              <a:ext cx="1713478" cy="160993"/>
            </a:xfrm>
            <a:prstGeom prst="rect">
              <a:avLst/>
            </a:prstGeom>
            <a:solidFill>
              <a:srgbClr val="F2635D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73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EA479-EA6A-44A4-A48C-F688DEA6B08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-180" normalizeH="0" baseline="0">
              <a:ln>
                <a:noFill/>
              </a:ln>
              <a:solidFill>
                <a:srgbClr val="7C3520"/>
              </a:solidFill>
              <a:effectLst/>
              <a:uFillTx/>
              <a:latin typeface="Taub Sans"/>
              <a:ea typeface="Taub Sans"/>
              <a:cs typeface="Taub Sans"/>
              <a:sym typeface="Taub Sans"/>
            </a:endParaRPr>
          </a:p>
        </p:txBody>
      </p:sp>
    </p:spTree>
    <p:extLst>
      <p:ext uri="{BB962C8B-B14F-4D97-AF65-F5344CB8AC3E}">
        <p14:creationId xmlns:p14="http://schemas.microsoft.com/office/powerpoint/2010/main" val="414044706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Headline_onl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"/>
          <p:cNvGrpSpPr/>
          <p:nvPr/>
        </p:nvGrpSpPr>
        <p:grpSpPr>
          <a:xfrm>
            <a:off x="1882776" y="4903073"/>
            <a:ext cx="5553499" cy="9525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0361" y="4924174"/>
            <a:ext cx="79637" cy="83100"/>
          </a:xfrm>
          <a:prstGeom prst="rect">
            <a:avLst/>
          </a:prstGeom>
        </p:spPr>
        <p:txBody>
          <a:bodyPr anchor="ctr"/>
          <a:lstStyle>
            <a:lvl1pPr algn="r">
              <a:defRPr b="0" i="0">
                <a:solidFill>
                  <a:srgbClr val="202020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 Sans 090"/>
              </a:defRPr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4050" y="285751"/>
            <a:ext cx="4597011" cy="8894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a sentence case</a:t>
            </a:r>
            <a:br>
              <a:rPr lang="en-US" dirty="0"/>
            </a:br>
            <a:r>
              <a:rPr lang="en-US" dirty="0"/>
              <a:t>24pt</a:t>
            </a:r>
            <a:endParaRPr dirty="0"/>
          </a:p>
        </p:txBody>
      </p:sp>
      <p:sp>
        <p:nvSpPr>
          <p:cNvPr id="141" name="Line"/>
          <p:cNvSpPr/>
          <p:nvPr/>
        </p:nvSpPr>
        <p:spPr>
          <a:xfrm flipV="1">
            <a:off x="7429500" y="0"/>
            <a:ext cx="0" cy="51435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2859" rIns="12859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1688"/>
          </a:p>
        </p:txBody>
      </p:sp>
      <p:sp>
        <p:nvSpPr>
          <p:cNvPr id="142" name="Line"/>
          <p:cNvSpPr/>
          <p:nvPr/>
        </p:nvSpPr>
        <p:spPr>
          <a:xfrm flipV="1">
            <a:off x="1718103" y="4766087"/>
            <a:ext cx="0" cy="369621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2859" rIns="12859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1688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B21A22-6D53-034D-A9B2-08CFD16FD617}"/>
              </a:ext>
            </a:extLst>
          </p:cNvPr>
          <p:cNvCxnSpPr>
            <a:cxnSpLocks/>
          </p:cNvCxnSpPr>
          <p:nvPr userDrawn="1"/>
        </p:nvCxnSpPr>
        <p:spPr>
          <a:xfrm>
            <a:off x="0" y="1227221"/>
            <a:ext cx="9144000" cy="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DP MAS Executive Overview…">
            <a:extLst>
              <a:ext uri="{FF2B5EF4-FFF2-40B4-BE49-F238E27FC236}">
                <a16:creationId xmlns:a16="http://schemas.microsoft.com/office/drawing/2014/main" id="{6F3B415D-314D-1A42-BE10-07CAA134B2BC}"/>
              </a:ext>
            </a:extLst>
          </p:cNvPr>
          <p:cNvSpPr txBox="1"/>
          <p:nvPr userDrawn="1"/>
        </p:nvSpPr>
        <p:spPr>
          <a:xfrm>
            <a:off x="384049" y="4931100"/>
            <a:ext cx="528991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450" dirty="0">
                <a:solidFill>
                  <a:srgbClr val="202020"/>
                </a:solidFill>
              </a:rPr>
              <a:t>Copyright © 20</a:t>
            </a:r>
            <a:r>
              <a:rPr lang="fr-FR" sz="450" dirty="0">
                <a:solidFill>
                  <a:srgbClr val="202020"/>
                </a:solidFill>
              </a:rPr>
              <a:t>20</a:t>
            </a:r>
            <a:r>
              <a:rPr sz="450" dirty="0">
                <a:solidFill>
                  <a:srgbClr val="202020"/>
                </a:solidFill>
              </a:rPr>
              <a:t> ADP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E2DA61-36CF-774D-B78F-C9F544251B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8027" y="4886684"/>
            <a:ext cx="345440" cy="155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0BE93E-237D-8D4E-80BD-DDA5A2E90C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5632" y="4882896"/>
            <a:ext cx="345440" cy="1554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0A0B82-99DF-0743-B0DB-EDF8E1AB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622" t="31837" r="21080"/>
          <a:stretch/>
        </p:blipFill>
        <p:spPr>
          <a:xfrm>
            <a:off x="8161102" y="-9023"/>
            <a:ext cx="982898" cy="11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5939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Content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443181"/>
            <a:ext cx="4224528" cy="642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200151"/>
            <a:ext cx="4224528" cy="2686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44958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664082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DP MAS Executive Overview…">
            <a:extLst>
              <a:ext uri="{FF2B5EF4-FFF2-40B4-BE49-F238E27FC236}">
                <a16:creationId xmlns:a16="http://schemas.microsoft.com/office/drawing/2014/main" id="{6F3B415D-314D-1A42-BE10-07CAA134B2BC}"/>
              </a:ext>
            </a:extLst>
          </p:cNvPr>
          <p:cNvSpPr txBox="1"/>
          <p:nvPr userDrawn="1"/>
        </p:nvSpPr>
        <p:spPr>
          <a:xfrm>
            <a:off x="384050" y="4918306"/>
            <a:ext cx="1008289" cy="92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599" dirty="0">
                <a:solidFill>
                  <a:srgbClr val="202020"/>
                </a:solidFill>
              </a:rPr>
              <a:t>Copyright © 201</a:t>
            </a:r>
            <a:r>
              <a:rPr lang="en-US" sz="599" dirty="0">
                <a:solidFill>
                  <a:srgbClr val="202020"/>
                </a:solidFill>
              </a:rPr>
              <a:t>9</a:t>
            </a:r>
            <a:r>
              <a:rPr sz="599" dirty="0">
                <a:solidFill>
                  <a:srgbClr val="202020"/>
                </a:solidFill>
              </a:rPr>
              <a:t> ADP, LLC. 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39E7291-8773-BA47-8F84-1BEBFEEE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9448" y="4836206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02020"/>
                </a:solidFill>
              </a:defRPr>
            </a:lvl1pPr>
          </a:lstStyle>
          <a:p>
            <a:fld id="{E6478503-FA84-5A48-9860-5F3D6CB65C0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948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aphics_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D93330-8E41-468F-89EF-B89043013BD9}"/>
              </a:ext>
            </a:extLst>
          </p:cNvPr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chemeClr val="accent6"/>
          </a:solidFill>
          <a:ln w="635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111481" tIns="111481" rIns="111481" bIns="111481" numCol="1" spcCol="38100" rtlCol="0" anchor="ctr">
            <a:noAutofit/>
          </a:bodyPr>
          <a:lstStyle/>
          <a:p>
            <a:pPr marL="0" marR="0" lvl="0" indent="0" defTabSz="1114836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95" b="0" i="0" u="none" strike="noStrike" kern="0" cap="none" spc="-66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sym typeface="Taub San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3EDE4B-BBA3-7849-A16D-FADC469D0591}"/>
              </a:ext>
            </a:extLst>
          </p:cNvPr>
          <p:cNvCxnSpPr>
            <a:cxnSpLocks/>
          </p:cNvCxnSpPr>
          <p:nvPr userDrawn="1"/>
        </p:nvCxnSpPr>
        <p:spPr>
          <a:xfrm>
            <a:off x="423452" y="4433742"/>
            <a:ext cx="3058220" cy="0"/>
          </a:xfrm>
          <a:prstGeom prst="line">
            <a:avLst/>
          </a:prstGeom>
          <a:ln>
            <a:solidFill>
              <a:srgbClr val="F26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D8336E-CDEB-154E-8624-A04BEA5F9DE9}"/>
              </a:ext>
            </a:extLst>
          </p:cNvPr>
          <p:cNvCxnSpPr>
            <a:cxnSpLocks/>
          </p:cNvCxnSpPr>
          <p:nvPr userDrawn="1"/>
        </p:nvCxnSpPr>
        <p:spPr>
          <a:xfrm>
            <a:off x="1137433" y="4164393"/>
            <a:ext cx="0" cy="749408"/>
          </a:xfrm>
          <a:prstGeom prst="line">
            <a:avLst/>
          </a:prstGeom>
          <a:ln>
            <a:solidFill>
              <a:srgbClr val="F26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5C9AF61-19E7-F14E-85DF-718668EDAB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52" y="4607555"/>
            <a:ext cx="578282" cy="262703"/>
          </a:xfrm>
          <a:prstGeom prst="rect">
            <a:avLst/>
          </a:prstGeom>
        </p:spPr>
      </p:pic>
      <p:sp>
        <p:nvSpPr>
          <p:cNvPr id="42" name="Freeform 7">
            <a:extLst>
              <a:ext uri="{FF2B5EF4-FFF2-40B4-BE49-F238E27FC236}">
                <a16:creationId xmlns:a16="http://schemas.microsoft.com/office/drawing/2014/main" id="{0D6B7EF3-F61B-A24B-8DA4-8AEC662078E5}"/>
              </a:ext>
            </a:extLst>
          </p:cNvPr>
          <p:cNvSpPr>
            <a:spLocks/>
          </p:cNvSpPr>
          <p:nvPr userDrawn="1"/>
        </p:nvSpPr>
        <p:spPr bwMode="auto">
          <a:xfrm>
            <a:off x="5847746" y="330406"/>
            <a:ext cx="3867751" cy="4858374"/>
          </a:xfrm>
          <a:custGeom>
            <a:avLst/>
            <a:gdLst>
              <a:gd name="T0" fmla="*/ 158 w 190"/>
              <a:gd name="T1" fmla="*/ 173 h 239"/>
              <a:gd name="T2" fmla="*/ 37 w 190"/>
              <a:gd name="T3" fmla="*/ 208 h 239"/>
              <a:gd name="T4" fmla="*/ 0 w 190"/>
              <a:gd name="T5" fmla="*/ 112 h 239"/>
              <a:gd name="T6" fmla="*/ 1 w 190"/>
              <a:gd name="T7" fmla="*/ 89 h 239"/>
              <a:gd name="T8" fmla="*/ 76 w 190"/>
              <a:gd name="T9" fmla="*/ 10 h 239"/>
              <a:gd name="T10" fmla="*/ 187 w 190"/>
              <a:gd name="T11" fmla="*/ 79 h 239"/>
              <a:gd name="T12" fmla="*/ 189 w 190"/>
              <a:gd name="T13" fmla="*/ 92 h 239"/>
              <a:gd name="T14" fmla="*/ 190 w 190"/>
              <a:gd name="T15" fmla="*/ 105 h 239"/>
              <a:gd name="T16" fmla="*/ 173 w 190"/>
              <a:gd name="T17" fmla="*/ 157 h 239"/>
              <a:gd name="T18" fmla="*/ 158 w 190"/>
              <a:gd name="T19" fmla="*/ 17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0" h="239">
                <a:moveTo>
                  <a:pt x="158" y="173"/>
                </a:moveTo>
                <a:cubicBezTo>
                  <a:pt x="125" y="197"/>
                  <a:pt x="80" y="239"/>
                  <a:pt x="37" y="208"/>
                </a:cubicBezTo>
                <a:cubicBezTo>
                  <a:pt x="6" y="185"/>
                  <a:pt x="5" y="145"/>
                  <a:pt x="0" y="112"/>
                </a:cubicBezTo>
                <a:cubicBezTo>
                  <a:pt x="0" y="104"/>
                  <a:pt x="0" y="97"/>
                  <a:pt x="1" y="89"/>
                </a:cubicBezTo>
                <a:cubicBezTo>
                  <a:pt x="7" y="52"/>
                  <a:pt x="35" y="18"/>
                  <a:pt x="76" y="10"/>
                </a:cubicBezTo>
                <a:cubicBezTo>
                  <a:pt x="128" y="0"/>
                  <a:pt x="173" y="34"/>
                  <a:pt x="187" y="79"/>
                </a:cubicBezTo>
                <a:cubicBezTo>
                  <a:pt x="188" y="84"/>
                  <a:pt x="189" y="88"/>
                  <a:pt x="189" y="92"/>
                </a:cubicBezTo>
                <a:cubicBezTo>
                  <a:pt x="190" y="97"/>
                  <a:pt x="190" y="101"/>
                  <a:pt x="190" y="105"/>
                </a:cubicBezTo>
                <a:cubicBezTo>
                  <a:pt x="190" y="123"/>
                  <a:pt x="184" y="141"/>
                  <a:pt x="173" y="157"/>
                </a:cubicBezTo>
                <a:cubicBezTo>
                  <a:pt x="168" y="162"/>
                  <a:pt x="163" y="168"/>
                  <a:pt x="158" y="17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50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aphics_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429452-3201-41BD-9C00-0FF4DC7C73E6}"/>
              </a:ext>
            </a:extLst>
          </p:cNvPr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rgbClr val="101C4E"/>
          </a:solidFill>
          <a:ln w="635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111481" tIns="111481" rIns="111481" bIns="111481" numCol="1" spcCol="38100" rtlCol="0" anchor="ctr">
            <a:noAutofit/>
          </a:bodyPr>
          <a:lstStyle/>
          <a:p>
            <a:pPr marL="0" marR="0" lvl="0" indent="0" defTabSz="1114836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95" b="0" i="0" u="none" strike="noStrike" kern="0" cap="none" spc="-66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sym typeface="Taub San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254131-CE2A-F747-9F6C-2F0BB05DC2C7}"/>
              </a:ext>
            </a:extLst>
          </p:cNvPr>
          <p:cNvCxnSpPr>
            <a:cxnSpLocks/>
          </p:cNvCxnSpPr>
          <p:nvPr userDrawn="1"/>
        </p:nvCxnSpPr>
        <p:spPr>
          <a:xfrm>
            <a:off x="4405793" y="914401"/>
            <a:ext cx="2057400" cy="0"/>
          </a:xfrm>
          <a:prstGeom prst="line">
            <a:avLst/>
          </a:prstGeom>
          <a:ln>
            <a:solidFill>
              <a:srgbClr val="F2635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3E149B-F342-464F-AA79-FFE26E9A55E0}"/>
              </a:ext>
            </a:extLst>
          </p:cNvPr>
          <p:cNvCxnSpPr>
            <a:cxnSpLocks/>
          </p:cNvCxnSpPr>
          <p:nvPr userDrawn="1"/>
        </p:nvCxnSpPr>
        <p:spPr>
          <a:xfrm>
            <a:off x="3620278" y="3935187"/>
            <a:ext cx="5115201" cy="0"/>
          </a:xfrm>
          <a:prstGeom prst="line">
            <a:avLst/>
          </a:prstGeom>
          <a:ln>
            <a:solidFill>
              <a:srgbClr val="F2635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41AB23-9B0C-DF4C-855A-3E1EAEE54CDA}"/>
              </a:ext>
            </a:extLst>
          </p:cNvPr>
          <p:cNvCxnSpPr>
            <a:cxnSpLocks/>
          </p:cNvCxnSpPr>
          <p:nvPr userDrawn="1"/>
        </p:nvCxnSpPr>
        <p:spPr>
          <a:xfrm>
            <a:off x="7430522" y="3665838"/>
            <a:ext cx="0" cy="1169880"/>
          </a:xfrm>
          <a:prstGeom prst="line">
            <a:avLst/>
          </a:prstGeom>
          <a:ln>
            <a:solidFill>
              <a:srgbClr val="F2635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7">
            <a:extLst>
              <a:ext uri="{FF2B5EF4-FFF2-40B4-BE49-F238E27FC236}">
                <a16:creationId xmlns:a16="http://schemas.microsoft.com/office/drawing/2014/main" id="{915A571F-9605-2245-9807-FB8CE46A845F}"/>
              </a:ext>
            </a:extLst>
          </p:cNvPr>
          <p:cNvSpPr>
            <a:spLocks/>
          </p:cNvSpPr>
          <p:nvPr userDrawn="1"/>
        </p:nvSpPr>
        <p:spPr bwMode="auto">
          <a:xfrm>
            <a:off x="-378968" y="330406"/>
            <a:ext cx="3867751" cy="4858374"/>
          </a:xfrm>
          <a:custGeom>
            <a:avLst/>
            <a:gdLst>
              <a:gd name="T0" fmla="*/ 158 w 190"/>
              <a:gd name="T1" fmla="*/ 173 h 239"/>
              <a:gd name="T2" fmla="*/ 37 w 190"/>
              <a:gd name="T3" fmla="*/ 208 h 239"/>
              <a:gd name="T4" fmla="*/ 0 w 190"/>
              <a:gd name="T5" fmla="*/ 112 h 239"/>
              <a:gd name="T6" fmla="*/ 1 w 190"/>
              <a:gd name="T7" fmla="*/ 89 h 239"/>
              <a:gd name="T8" fmla="*/ 76 w 190"/>
              <a:gd name="T9" fmla="*/ 10 h 239"/>
              <a:gd name="T10" fmla="*/ 187 w 190"/>
              <a:gd name="T11" fmla="*/ 79 h 239"/>
              <a:gd name="T12" fmla="*/ 189 w 190"/>
              <a:gd name="T13" fmla="*/ 92 h 239"/>
              <a:gd name="T14" fmla="*/ 190 w 190"/>
              <a:gd name="T15" fmla="*/ 105 h 239"/>
              <a:gd name="T16" fmla="*/ 173 w 190"/>
              <a:gd name="T17" fmla="*/ 157 h 239"/>
              <a:gd name="T18" fmla="*/ 158 w 190"/>
              <a:gd name="T19" fmla="*/ 17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0" h="239">
                <a:moveTo>
                  <a:pt x="158" y="173"/>
                </a:moveTo>
                <a:cubicBezTo>
                  <a:pt x="125" y="197"/>
                  <a:pt x="80" y="239"/>
                  <a:pt x="37" y="208"/>
                </a:cubicBezTo>
                <a:cubicBezTo>
                  <a:pt x="6" y="185"/>
                  <a:pt x="5" y="145"/>
                  <a:pt x="0" y="112"/>
                </a:cubicBezTo>
                <a:cubicBezTo>
                  <a:pt x="0" y="104"/>
                  <a:pt x="0" y="97"/>
                  <a:pt x="1" y="89"/>
                </a:cubicBezTo>
                <a:cubicBezTo>
                  <a:pt x="7" y="52"/>
                  <a:pt x="35" y="18"/>
                  <a:pt x="76" y="10"/>
                </a:cubicBezTo>
                <a:cubicBezTo>
                  <a:pt x="128" y="0"/>
                  <a:pt x="173" y="34"/>
                  <a:pt x="187" y="79"/>
                </a:cubicBezTo>
                <a:cubicBezTo>
                  <a:pt x="188" y="84"/>
                  <a:pt x="189" y="88"/>
                  <a:pt x="189" y="92"/>
                </a:cubicBezTo>
                <a:cubicBezTo>
                  <a:pt x="190" y="97"/>
                  <a:pt x="190" y="101"/>
                  <a:pt x="190" y="105"/>
                </a:cubicBezTo>
                <a:cubicBezTo>
                  <a:pt x="190" y="123"/>
                  <a:pt x="184" y="141"/>
                  <a:pt x="173" y="157"/>
                </a:cubicBezTo>
                <a:cubicBezTo>
                  <a:pt x="168" y="162"/>
                  <a:pt x="163" y="168"/>
                  <a:pt x="158" y="173"/>
                </a:cubicBezTo>
              </a:path>
            </a:pathLst>
          </a:custGeom>
          <a:solidFill>
            <a:srgbClr val="F363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3CE1C32-B108-8E40-A34E-E415D96DE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401" y="4330448"/>
            <a:ext cx="625231" cy="2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44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AI Treatment_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0D2B32-4410-42BD-9F3A-EB0578156BF1}"/>
              </a:ext>
            </a:extLst>
          </p:cNvPr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rgbClr val="101C4E"/>
          </a:solidFill>
          <a:ln w="635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111481" tIns="111481" rIns="111481" bIns="111481" numCol="1" spcCol="38100" rtlCol="0" anchor="ctr">
            <a:noAutofit/>
          </a:bodyPr>
          <a:lstStyle/>
          <a:p>
            <a:pPr marL="0" marR="0" lvl="0" indent="0" defTabSz="1114836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95" b="0" i="0" u="none" strike="noStrike" kern="0" cap="none" spc="-66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sym typeface="Taub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081BA-5EFC-4AD1-B14C-C8C727F1349F}"/>
              </a:ext>
            </a:extLst>
          </p:cNvPr>
          <p:cNvSpPr/>
          <p:nvPr userDrawn="1"/>
        </p:nvSpPr>
        <p:spPr>
          <a:xfrm>
            <a:off x="4760" y="0"/>
            <a:ext cx="9139239" cy="2562613"/>
          </a:xfrm>
          <a:prstGeom prst="rect">
            <a:avLst/>
          </a:prstGeom>
          <a:solidFill>
            <a:srgbClr val="F4635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-180" normalizeH="0" baseline="0">
              <a:ln>
                <a:noFill/>
              </a:ln>
              <a:solidFill>
                <a:srgbClr val="7C3520"/>
              </a:solidFill>
              <a:effectLst/>
              <a:uFillTx/>
              <a:latin typeface="Taub Sans"/>
              <a:ea typeface="Taub Sans"/>
              <a:cs typeface="Taub Sans"/>
              <a:sym typeface="Taub San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1F80D3-67FA-2647-B3B3-A5B19228D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401" y="4014291"/>
            <a:ext cx="625231" cy="284030"/>
          </a:xfrm>
          <a:prstGeom prst="rect">
            <a:avLst/>
          </a:prstGeom>
        </p:spPr>
      </p:pic>
      <p:sp>
        <p:nvSpPr>
          <p:cNvPr id="33" name="Line">
            <a:extLst>
              <a:ext uri="{FF2B5EF4-FFF2-40B4-BE49-F238E27FC236}">
                <a16:creationId xmlns:a16="http://schemas.microsoft.com/office/drawing/2014/main" id="{C0418484-CBCE-F047-A4DF-9F2536342584}"/>
              </a:ext>
            </a:extLst>
          </p:cNvPr>
          <p:cNvSpPr/>
          <p:nvPr userDrawn="1"/>
        </p:nvSpPr>
        <p:spPr>
          <a:xfrm flipH="1" flipV="1">
            <a:off x="7430522" y="3386137"/>
            <a:ext cx="0" cy="1080846"/>
          </a:xfrm>
          <a:prstGeom prst="line">
            <a:avLst/>
          </a:prstGeom>
          <a:ln w="6350">
            <a:solidFill>
              <a:srgbClr val="F2635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BE579F-2C44-3347-84D9-72FA5DB03B27}"/>
              </a:ext>
            </a:extLst>
          </p:cNvPr>
          <p:cNvCxnSpPr/>
          <p:nvPr userDrawn="1"/>
        </p:nvCxnSpPr>
        <p:spPr>
          <a:xfrm flipH="1">
            <a:off x="7248706" y="3729583"/>
            <a:ext cx="1486773" cy="0"/>
          </a:xfrm>
          <a:prstGeom prst="line">
            <a:avLst/>
          </a:prstGeom>
          <a:ln>
            <a:solidFill>
              <a:srgbClr val="F2635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B92269A-FE5A-4700-B898-C6461A0E1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9" t="11509" r="3120" b="17144"/>
          <a:stretch/>
        </p:blipFill>
        <p:spPr>
          <a:xfrm>
            <a:off x="3844573" y="134482"/>
            <a:ext cx="4862512" cy="2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84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AI Treatment_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0D2B32-4410-42BD-9F3A-EB0578156BF1}"/>
              </a:ext>
            </a:extLst>
          </p:cNvPr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chemeClr val="bg2"/>
          </a:solidFill>
          <a:ln w="635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111481" tIns="111481" rIns="111481" bIns="111481" numCol="1" spcCol="38100" rtlCol="0" anchor="ctr">
            <a:noAutofit/>
          </a:bodyPr>
          <a:lstStyle/>
          <a:p>
            <a:pPr marL="0" marR="0" lvl="0" indent="0" defTabSz="1114836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95" b="0" i="0" u="none" strike="noStrike" kern="0" cap="none" spc="-66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sym typeface="Taub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081BA-5EFC-4AD1-B14C-C8C727F1349F}"/>
              </a:ext>
            </a:extLst>
          </p:cNvPr>
          <p:cNvSpPr/>
          <p:nvPr userDrawn="1"/>
        </p:nvSpPr>
        <p:spPr>
          <a:xfrm>
            <a:off x="-57148" y="0"/>
            <a:ext cx="9201148" cy="2562613"/>
          </a:xfrm>
          <a:prstGeom prst="rect">
            <a:avLst/>
          </a:prstGeom>
          <a:solidFill>
            <a:srgbClr val="F4635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-180" normalizeH="0" baseline="0">
              <a:ln>
                <a:noFill/>
              </a:ln>
              <a:solidFill>
                <a:srgbClr val="7C3520"/>
              </a:solidFill>
              <a:effectLst/>
              <a:uFillTx/>
              <a:latin typeface="Taub Sans"/>
              <a:ea typeface="Taub Sans"/>
              <a:cs typeface="Taub Sans"/>
              <a:sym typeface="Taub San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1F80D3-67FA-2647-B3B3-A5B19228D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401" y="4014291"/>
            <a:ext cx="625231" cy="284030"/>
          </a:xfrm>
          <a:prstGeom prst="rect">
            <a:avLst/>
          </a:prstGeom>
        </p:spPr>
      </p:pic>
      <p:sp>
        <p:nvSpPr>
          <p:cNvPr id="33" name="Line">
            <a:extLst>
              <a:ext uri="{FF2B5EF4-FFF2-40B4-BE49-F238E27FC236}">
                <a16:creationId xmlns:a16="http://schemas.microsoft.com/office/drawing/2014/main" id="{C0418484-CBCE-F047-A4DF-9F2536342584}"/>
              </a:ext>
            </a:extLst>
          </p:cNvPr>
          <p:cNvSpPr/>
          <p:nvPr userDrawn="1"/>
        </p:nvSpPr>
        <p:spPr>
          <a:xfrm flipH="1" flipV="1">
            <a:off x="7430522" y="3386137"/>
            <a:ext cx="0" cy="1080846"/>
          </a:xfrm>
          <a:prstGeom prst="line">
            <a:avLst/>
          </a:prstGeom>
          <a:ln w="6350">
            <a:solidFill>
              <a:srgbClr val="F2635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BE579F-2C44-3347-84D9-72FA5DB03B27}"/>
              </a:ext>
            </a:extLst>
          </p:cNvPr>
          <p:cNvCxnSpPr/>
          <p:nvPr userDrawn="1"/>
        </p:nvCxnSpPr>
        <p:spPr>
          <a:xfrm flipH="1">
            <a:off x="7248706" y="3729583"/>
            <a:ext cx="1486773" cy="0"/>
          </a:xfrm>
          <a:prstGeom prst="line">
            <a:avLst/>
          </a:prstGeom>
          <a:ln>
            <a:solidFill>
              <a:srgbClr val="F2635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B92269A-FE5A-4700-B898-C6461A0E18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364" y="134482"/>
            <a:ext cx="3694929" cy="2217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8E2AE-4F0D-4E28-B33B-49D10AD81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446" y="4013044"/>
            <a:ext cx="625231" cy="2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7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_AI Treatment_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0D2B32-4410-42BD-9F3A-EB0578156BF1}"/>
              </a:ext>
            </a:extLst>
          </p:cNvPr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chemeClr val="bg2"/>
          </a:solidFill>
          <a:ln w="635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111481" tIns="111481" rIns="111481" bIns="111481" numCol="1" spcCol="38100" rtlCol="0" anchor="ctr">
            <a:noAutofit/>
          </a:bodyPr>
          <a:lstStyle/>
          <a:p>
            <a:pPr marL="0" marR="0" lvl="0" indent="0" defTabSz="1114836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95" b="0" i="0" u="none" strike="noStrike" kern="0" cap="none" spc="-66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sym typeface="Taub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081BA-5EFC-4AD1-B14C-C8C727F1349F}"/>
              </a:ext>
            </a:extLst>
          </p:cNvPr>
          <p:cNvSpPr/>
          <p:nvPr userDrawn="1"/>
        </p:nvSpPr>
        <p:spPr>
          <a:xfrm>
            <a:off x="-65312" y="0"/>
            <a:ext cx="9209312" cy="2562613"/>
          </a:xfrm>
          <a:prstGeom prst="rect">
            <a:avLst/>
          </a:prstGeom>
          <a:solidFill>
            <a:srgbClr val="101C4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-180" normalizeH="0" baseline="0">
              <a:ln>
                <a:noFill/>
              </a:ln>
              <a:solidFill>
                <a:srgbClr val="7C3520"/>
              </a:solidFill>
              <a:effectLst/>
              <a:uFillTx/>
              <a:latin typeface="Taub Sans"/>
              <a:ea typeface="Taub Sans"/>
              <a:cs typeface="Taub Sans"/>
              <a:sym typeface="Taub San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1F80D3-67FA-2647-B3B3-A5B19228D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401" y="4014291"/>
            <a:ext cx="625231" cy="284030"/>
          </a:xfrm>
          <a:prstGeom prst="rect">
            <a:avLst/>
          </a:prstGeom>
        </p:spPr>
      </p:pic>
      <p:sp>
        <p:nvSpPr>
          <p:cNvPr id="33" name="Line">
            <a:extLst>
              <a:ext uri="{FF2B5EF4-FFF2-40B4-BE49-F238E27FC236}">
                <a16:creationId xmlns:a16="http://schemas.microsoft.com/office/drawing/2014/main" id="{C0418484-CBCE-F047-A4DF-9F2536342584}"/>
              </a:ext>
            </a:extLst>
          </p:cNvPr>
          <p:cNvSpPr/>
          <p:nvPr userDrawn="1"/>
        </p:nvSpPr>
        <p:spPr>
          <a:xfrm flipH="1" flipV="1">
            <a:off x="7430522" y="3386137"/>
            <a:ext cx="0" cy="1080846"/>
          </a:xfrm>
          <a:prstGeom prst="line">
            <a:avLst/>
          </a:prstGeom>
          <a:ln w="6350">
            <a:solidFill>
              <a:srgbClr val="F2635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BE579F-2C44-3347-84D9-72FA5DB03B27}"/>
              </a:ext>
            </a:extLst>
          </p:cNvPr>
          <p:cNvCxnSpPr/>
          <p:nvPr userDrawn="1"/>
        </p:nvCxnSpPr>
        <p:spPr>
          <a:xfrm flipH="1">
            <a:off x="7248706" y="3729583"/>
            <a:ext cx="1486773" cy="0"/>
          </a:xfrm>
          <a:prstGeom prst="line">
            <a:avLst/>
          </a:prstGeom>
          <a:ln>
            <a:solidFill>
              <a:srgbClr val="F2635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B92269A-FE5A-4700-B898-C6461A0E18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364" y="134482"/>
            <a:ext cx="3694929" cy="2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3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AI Treatment_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F347A72-C7B0-43AC-AC91-2E726ECA8BA5}"/>
              </a:ext>
            </a:extLst>
          </p:cNvPr>
          <p:cNvGrpSpPr/>
          <p:nvPr userDrawn="1"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0BCE30-B676-4F4D-AA9D-A2C1095F00E6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2"/>
            </a:xfrm>
            <a:prstGeom prst="rect">
              <a:avLst/>
            </a:prstGeom>
            <a:solidFill>
              <a:srgbClr val="101C4E"/>
            </a:solidFill>
            <a:ln w="635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111481" tIns="111481" rIns="111481" bIns="111481" numCol="1" spcCol="38100" rtlCol="0" anchor="ctr">
              <a:noAutofit/>
            </a:bodyPr>
            <a:lstStyle/>
            <a:p>
              <a:pPr marL="0" marR="0" lvl="0" indent="0" defTabSz="1114836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95" b="0" i="0" u="none" strike="noStrike" kern="0" cap="none" spc="-66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sym typeface="Taub San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EFE449-9BE1-4594-9FD2-1C3B71D27E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401" y="4014291"/>
              <a:ext cx="625231" cy="284030"/>
            </a:xfrm>
            <a:prstGeom prst="rect">
              <a:avLst/>
            </a:prstGeom>
          </p:spPr>
        </p:pic>
        <p:sp>
          <p:nvSpPr>
            <p:cNvPr id="12" name="Line">
              <a:extLst>
                <a:ext uri="{FF2B5EF4-FFF2-40B4-BE49-F238E27FC236}">
                  <a16:creationId xmlns:a16="http://schemas.microsoft.com/office/drawing/2014/main" id="{D912A254-A4D6-A849-9AE9-0A9D1217820D}"/>
                </a:ext>
              </a:extLst>
            </p:cNvPr>
            <p:cNvSpPr/>
            <p:nvPr userDrawn="1"/>
          </p:nvSpPr>
          <p:spPr>
            <a:xfrm flipH="1" flipV="1">
              <a:off x="7430522" y="3386137"/>
              <a:ext cx="0" cy="1080846"/>
            </a:xfrm>
            <a:prstGeom prst="line">
              <a:avLst/>
            </a:prstGeom>
            <a:ln w="6350">
              <a:solidFill>
                <a:srgbClr val="D02700">
                  <a:alpha val="50000"/>
                </a:srgbClr>
              </a:solidFill>
            </a:ln>
          </p:spPr>
          <p:txBody>
            <a:bodyPr lIns="17145" rIns="17145"/>
            <a:lstStyle/>
            <a:p>
              <a:pPr>
                <a:defRPr sz="6000" spc="-180">
                  <a:latin typeface="Taub Sans"/>
                  <a:ea typeface="Taub Sans"/>
                  <a:cs typeface="Taub Sans"/>
                  <a:sym typeface="Taub Sans"/>
                </a:defRPr>
              </a:pPr>
              <a:endParaRPr sz="225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EB64B34-E425-2B46-90BF-12F0BD0BBA59}"/>
                </a:ext>
              </a:extLst>
            </p:cNvPr>
            <p:cNvCxnSpPr/>
            <p:nvPr userDrawn="1"/>
          </p:nvCxnSpPr>
          <p:spPr>
            <a:xfrm flipH="1">
              <a:off x="7248706" y="3729583"/>
              <a:ext cx="1486773" cy="0"/>
            </a:xfrm>
            <a:prstGeom prst="line">
              <a:avLst/>
            </a:prstGeom>
            <a:ln>
              <a:solidFill>
                <a:srgbClr val="D027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Line">
            <a:extLst>
              <a:ext uri="{FF2B5EF4-FFF2-40B4-BE49-F238E27FC236}">
                <a16:creationId xmlns:a16="http://schemas.microsoft.com/office/drawing/2014/main" id="{B0C3B8C6-B06B-43C6-992A-8496FF50489C}"/>
              </a:ext>
            </a:extLst>
          </p:cNvPr>
          <p:cNvSpPr/>
          <p:nvPr userDrawn="1"/>
        </p:nvSpPr>
        <p:spPr>
          <a:xfrm flipH="1" flipV="1">
            <a:off x="7430522" y="3386137"/>
            <a:ext cx="0" cy="1080846"/>
          </a:xfrm>
          <a:prstGeom prst="line">
            <a:avLst/>
          </a:prstGeom>
          <a:ln w="6350">
            <a:solidFill>
              <a:srgbClr val="F2635D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F683D3-01EE-43CB-ACFC-DEB7583ECB17}"/>
              </a:ext>
            </a:extLst>
          </p:cNvPr>
          <p:cNvCxnSpPr/>
          <p:nvPr userDrawn="1"/>
        </p:nvCxnSpPr>
        <p:spPr>
          <a:xfrm flipH="1">
            <a:off x="7248706" y="3729583"/>
            <a:ext cx="1486773" cy="0"/>
          </a:xfrm>
          <a:prstGeom prst="line">
            <a:avLst/>
          </a:prstGeom>
          <a:ln>
            <a:solidFill>
              <a:srgbClr val="F2635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782C5F36-02F0-7B47-BB6B-7556578FA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732"/>
            <a:ext cx="9144000" cy="2572666"/>
          </a:xfrm>
          <a:prstGeom prst="rect">
            <a:avLst/>
          </a:prstGeom>
        </p:spPr>
      </p:pic>
      <p:sp>
        <p:nvSpPr>
          <p:cNvPr id="21" name="Line">
            <a:extLst>
              <a:ext uri="{FF2B5EF4-FFF2-40B4-BE49-F238E27FC236}">
                <a16:creationId xmlns:a16="http://schemas.microsoft.com/office/drawing/2014/main" id="{7D700AD0-027C-45BE-A25B-F3D1039E5BD4}"/>
              </a:ext>
            </a:extLst>
          </p:cNvPr>
          <p:cNvSpPr/>
          <p:nvPr userDrawn="1"/>
        </p:nvSpPr>
        <p:spPr>
          <a:xfrm>
            <a:off x="-4761" y="2571750"/>
            <a:ext cx="9144001" cy="0"/>
          </a:xfrm>
          <a:prstGeom prst="line">
            <a:avLst/>
          </a:prstGeom>
          <a:ln w="6350">
            <a:solidFill>
              <a:srgbClr val="D02700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248375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AI Treatment_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407ED46-803C-4AE6-961B-930BFC906D31}"/>
              </a:ext>
            </a:extLst>
          </p:cNvPr>
          <p:cNvGrpSpPr/>
          <p:nvPr userDrawn="1"/>
        </p:nvGrpSpPr>
        <p:grpSpPr>
          <a:xfrm>
            <a:off x="-3866" y="-140"/>
            <a:ext cx="9144000" cy="5143502"/>
            <a:chOff x="0" y="0"/>
            <a:chExt cx="9144000" cy="51435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D648CA-D00F-4C79-B630-0E8855D58815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2"/>
            </a:xfrm>
            <a:prstGeom prst="rect">
              <a:avLst/>
            </a:prstGeom>
            <a:solidFill>
              <a:srgbClr val="F4635D"/>
            </a:solidFill>
            <a:ln w="635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111481" tIns="111481" rIns="111481" bIns="111481" numCol="1" spcCol="38100" rtlCol="0" anchor="ctr">
              <a:noAutofit/>
            </a:bodyPr>
            <a:lstStyle/>
            <a:p>
              <a:pPr marL="0" marR="0" lvl="0" indent="0" defTabSz="1114836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95" b="0" i="0" u="none" strike="noStrike" kern="0" cap="none" spc="-66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sym typeface="Taub San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146266-61B3-4481-927A-7BEA69CCC5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401" y="4014291"/>
              <a:ext cx="625231" cy="284030"/>
            </a:xfrm>
            <a:prstGeom prst="rect">
              <a:avLst/>
            </a:prstGeom>
          </p:spPr>
        </p:pic>
        <p:sp>
          <p:nvSpPr>
            <p:cNvPr id="20" name="Line">
              <a:extLst>
                <a:ext uri="{FF2B5EF4-FFF2-40B4-BE49-F238E27FC236}">
                  <a16:creationId xmlns:a16="http://schemas.microsoft.com/office/drawing/2014/main" id="{5BE6E13C-8072-4E42-BA3F-5DB4DCC6728A}"/>
                </a:ext>
              </a:extLst>
            </p:cNvPr>
            <p:cNvSpPr/>
            <p:nvPr userDrawn="1"/>
          </p:nvSpPr>
          <p:spPr>
            <a:xfrm flipH="1" flipV="1">
              <a:off x="7430522" y="3386137"/>
              <a:ext cx="0" cy="1080846"/>
            </a:xfrm>
            <a:prstGeom prst="line">
              <a:avLst/>
            </a:prstGeom>
            <a:ln w="6350">
              <a:solidFill>
                <a:srgbClr val="D02700">
                  <a:alpha val="50000"/>
                </a:srgbClr>
              </a:solidFill>
            </a:ln>
          </p:spPr>
          <p:txBody>
            <a:bodyPr lIns="17145" rIns="17145"/>
            <a:lstStyle/>
            <a:p>
              <a:pPr>
                <a:defRPr sz="6000" spc="-180">
                  <a:latin typeface="Taub Sans"/>
                  <a:ea typeface="Taub Sans"/>
                  <a:cs typeface="Taub Sans"/>
                  <a:sym typeface="Taub Sans"/>
                </a:defRPr>
              </a:pPr>
              <a:endParaRPr sz="2250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52E86AB-D14D-43BA-9A70-EFB7A4C4BE59}"/>
                </a:ext>
              </a:extLst>
            </p:cNvPr>
            <p:cNvCxnSpPr/>
            <p:nvPr userDrawn="1"/>
          </p:nvCxnSpPr>
          <p:spPr>
            <a:xfrm flipH="1">
              <a:off x="7248706" y="3729583"/>
              <a:ext cx="1486773" cy="0"/>
            </a:xfrm>
            <a:prstGeom prst="line">
              <a:avLst/>
            </a:prstGeom>
            <a:ln>
              <a:solidFill>
                <a:srgbClr val="D027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ne">
            <a:extLst>
              <a:ext uri="{FF2B5EF4-FFF2-40B4-BE49-F238E27FC236}">
                <a16:creationId xmlns:a16="http://schemas.microsoft.com/office/drawing/2014/main" id="{A4D5936E-5176-410B-86C2-0434C71A3783}"/>
              </a:ext>
            </a:extLst>
          </p:cNvPr>
          <p:cNvSpPr/>
          <p:nvPr userDrawn="1"/>
        </p:nvSpPr>
        <p:spPr>
          <a:xfrm>
            <a:off x="-8627" y="2571610"/>
            <a:ext cx="9144001" cy="0"/>
          </a:xfrm>
          <a:prstGeom prst="line">
            <a:avLst/>
          </a:prstGeom>
          <a:ln w="6350">
            <a:solidFill>
              <a:srgbClr val="D02700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729CEFB2-33A9-E44B-B3B1-EB7EB4E2E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1" y="-139"/>
            <a:ext cx="9144000" cy="2571889"/>
          </a:xfrm>
          <a:prstGeom prst="rect">
            <a:avLst/>
          </a:prstGeom>
        </p:spPr>
      </p:pic>
      <p:sp>
        <p:nvSpPr>
          <p:cNvPr id="9" name="Line">
            <a:extLst>
              <a:ext uri="{FF2B5EF4-FFF2-40B4-BE49-F238E27FC236}">
                <a16:creationId xmlns:a16="http://schemas.microsoft.com/office/drawing/2014/main" id="{3B7BC9F3-C267-E546-864B-DCD41B6D936B}"/>
              </a:ext>
            </a:extLst>
          </p:cNvPr>
          <p:cNvSpPr/>
          <p:nvPr userDrawn="1"/>
        </p:nvSpPr>
        <p:spPr>
          <a:xfrm>
            <a:off x="-4761" y="2571750"/>
            <a:ext cx="9144001" cy="0"/>
          </a:xfrm>
          <a:prstGeom prst="line">
            <a:avLst/>
          </a:prstGeom>
          <a:ln w="6350">
            <a:solidFill>
              <a:srgbClr val="D02700">
                <a:alpha val="50000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899395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BD50B0-6132-48DA-A5FB-4242BC54F53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-180" normalizeH="0" baseline="0">
              <a:ln>
                <a:noFill/>
              </a:ln>
              <a:solidFill>
                <a:srgbClr val="7C3520"/>
              </a:solidFill>
              <a:effectLst/>
              <a:uFillTx/>
              <a:latin typeface="Taub Sans"/>
              <a:ea typeface="Taub Sans"/>
              <a:cs typeface="Taub Sans"/>
              <a:sym typeface="Taub San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FF9596-0146-4333-A14C-537429FB51F8}"/>
              </a:ext>
            </a:extLst>
          </p:cNvPr>
          <p:cNvGrpSpPr/>
          <p:nvPr userDrawn="1"/>
        </p:nvGrpSpPr>
        <p:grpSpPr>
          <a:xfrm>
            <a:off x="1" y="4982507"/>
            <a:ext cx="9143999" cy="160993"/>
            <a:chOff x="1" y="4982507"/>
            <a:chExt cx="9143999" cy="1609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188013-3E2E-A145-8A35-4000E90CDD88}"/>
                </a:ext>
              </a:extLst>
            </p:cNvPr>
            <p:cNvSpPr/>
            <p:nvPr userDrawn="1"/>
          </p:nvSpPr>
          <p:spPr>
            <a:xfrm>
              <a:off x="218487" y="4982507"/>
              <a:ext cx="7352747" cy="160993"/>
            </a:xfrm>
            <a:prstGeom prst="rect">
              <a:avLst/>
            </a:prstGeom>
            <a:solidFill>
              <a:srgbClr val="FBC9BF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C8A632-B199-254F-92BA-738D614C3765}"/>
                </a:ext>
              </a:extLst>
            </p:cNvPr>
            <p:cNvSpPr/>
            <p:nvPr userDrawn="1"/>
          </p:nvSpPr>
          <p:spPr>
            <a:xfrm>
              <a:off x="1" y="4982507"/>
              <a:ext cx="2435699" cy="160993"/>
            </a:xfrm>
            <a:prstGeom prst="rect">
              <a:avLst/>
            </a:prstGeom>
            <a:solidFill>
              <a:srgbClr val="33449C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1D71DB-67F2-A14F-AB2F-6289C5D748DE}"/>
                </a:ext>
              </a:extLst>
            </p:cNvPr>
            <p:cNvSpPr/>
            <p:nvPr userDrawn="1"/>
          </p:nvSpPr>
          <p:spPr>
            <a:xfrm>
              <a:off x="7430522" y="4982507"/>
              <a:ext cx="1713478" cy="160993"/>
            </a:xfrm>
            <a:prstGeom prst="rect">
              <a:avLst/>
            </a:prstGeom>
            <a:solidFill>
              <a:srgbClr val="F2635D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</p:grpSp>
      <p:sp>
        <p:nvSpPr>
          <p:cNvPr id="20" name="Line">
            <a:extLst>
              <a:ext uri="{FF2B5EF4-FFF2-40B4-BE49-F238E27FC236}">
                <a16:creationId xmlns:a16="http://schemas.microsoft.com/office/drawing/2014/main" id="{1A23D782-33C8-7746-AC72-504CC5CE5868}"/>
              </a:ext>
            </a:extLst>
          </p:cNvPr>
          <p:cNvSpPr/>
          <p:nvPr userDrawn="1"/>
        </p:nvSpPr>
        <p:spPr>
          <a:xfrm>
            <a:off x="1" y="4982507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E2113C-C76B-4AC8-90D8-ACF64EB8E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37" y="4314825"/>
            <a:ext cx="1112805" cy="6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6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854288-C34A-43A9-9815-6F5C251815CE}"/>
              </a:ext>
            </a:extLst>
          </p:cNvPr>
          <p:cNvGrpSpPr/>
          <p:nvPr userDrawn="1"/>
        </p:nvGrpSpPr>
        <p:grpSpPr>
          <a:xfrm>
            <a:off x="1" y="4982507"/>
            <a:ext cx="9143999" cy="160993"/>
            <a:chOff x="1" y="4982507"/>
            <a:chExt cx="9143999" cy="1609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0DAE32-39CA-4B35-ABC3-EC04670A59F3}"/>
                </a:ext>
              </a:extLst>
            </p:cNvPr>
            <p:cNvSpPr/>
            <p:nvPr userDrawn="1"/>
          </p:nvSpPr>
          <p:spPr>
            <a:xfrm>
              <a:off x="218487" y="4982507"/>
              <a:ext cx="7352747" cy="160993"/>
            </a:xfrm>
            <a:prstGeom prst="rect">
              <a:avLst/>
            </a:prstGeom>
            <a:solidFill>
              <a:srgbClr val="FBC9BF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DA008B-C7B3-4509-AEB8-D380AC49396F}"/>
                </a:ext>
              </a:extLst>
            </p:cNvPr>
            <p:cNvSpPr/>
            <p:nvPr userDrawn="1"/>
          </p:nvSpPr>
          <p:spPr>
            <a:xfrm>
              <a:off x="1" y="4982507"/>
              <a:ext cx="2435699" cy="160993"/>
            </a:xfrm>
            <a:prstGeom prst="rect">
              <a:avLst/>
            </a:prstGeom>
            <a:solidFill>
              <a:srgbClr val="33449C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3DC090-9FE9-4F9F-B691-A444F4DD5C25}"/>
                </a:ext>
              </a:extLst>
            </p:cNvPr>
            <p:cNvSpPr/>
            <p:nvPr userDrawn="1"/>
          </p:nvSpPr>
          <p:spPr>
            <a:xfrm>
              <a:off x="7430522" y="4982507"/>
              <a:ext cx="1713478" cy="160993"/>
            </a:xfrm>
            <a:prstGeom prst="rect">
              <a:avLst/>
            </a:prstGeom>
            <a:solidFill>
              <a:srgbClr val="F2635D"/>
            </a:solidFill>
            <a:ln w="190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Taub Sans" pitchFamily="2" charset="77"/>
                <a:ea typeface="Taub Sans" pitchFamily="2" charset="77"/>
                <a:cs typeface="Taub Sans"/>
                <a:sym typeface="Taub Sans"/>
              </a:endParaRPr>
            </a:p>
          </p:txBody>
        </p:sp>
      </p:grpSp>
      <p:sp>
        <p:nvSpPr>
          <p:cNvPr id="6" name="Line">
            <a:extLst>
              <a:ext uri="{FF2B5EF4-FFF2-40B4-BE49-F238E27FC236}">
                <a16:creationId xmlns:a16="http://schemas.microsoft.com/office/drawing/2014/main" id="{8FFC13B0-024C-4075-BB1D-77ABC2FF5AD0}"/>
              </a:ext>
            </a:extLst>
          </p:cNvPr>
          <p:cNvSpPr/>
          <p:nvPr userDrawn="1"/>
        </p:nvSpPr>
        <p:spPr>
          <a:xfrm>
            <a:off x="1" y="4982507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ED073-1593-48BA-B719-F5DC1D629C05}"/>
              </a:ext>
            </a:extLst>
          </p:cNvPr>
          <p:cNvGrpSpPr/>
          <p:nvPr userDrawn="1"/>
        </p:nvGrpSpPr>
        <p:grpSpPr>
          <a:xfrm>
            <a:off x="321276" y="370703"/>
            <a:ext cx="8180550" cy="939113"/>
            <a:chOff x="321276" y="370703"/>
            <a:chExt cx="8180550" cy="93911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9CE3F22-DC3D-495B-A5F2-C9507F038E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3084" y="370703"/>
              <a:ext cx="0" cy="939113"/>
            </a:xfrm>
            <a:prstGeom prst="line">
              <a:avLst/>
            </a:prstGeom>
            <a:ln w="6350">
              <a:solidFill>
                <a:srgbClr val="D027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8D115F-0F48-41C1-ACA7-B169DE97F45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21276" y="1154131"/>
              <a:ext cx="8180550" cy="0"/>
            </a:xfrm>
            <a:prstGeom prst="line">
              <a:avLst/>
            </a:prstGeom>
            <a:ln>
              <a:solidFill>
                <a:srgbClr val="D027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C22833E-EA56-4A3D-AC06-824981BEBD4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37" y="4314825"/>
            <a:ext cx="1112805" cy="6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7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ransition spd="med"/>
  <p:hf sldNum="0"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5pPr>
      <a:lvl6pPr marL="1131570" marR="0" indent="-27432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6pPr>
      <a:lvl7pPr marL="1303020" marR="0" indent="-27432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7pPr>
      <a:lvl8pPr marL="1474470" marR="0" indent="-27432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8pPr>
      <a:lvl9pPr marL="1645920" marR="0" indent="-27432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aub Sans"/>
          <a:ea typeface="Taub Sans"/>
          <a:cs typeface="Taub Sans"/>
          <a:sym typeface="Taub Sans"/>
        </a:defRPr>
      </a:lvl9pPr>
    </p:bodyStyle>
    <p:otherStyle>
      <a:lvl1pPr marL="0" marR="0" indent="0" algn="ctr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1pPr>
      <a:lvl2pPr marL="0" marR="0" indent="0" algn="ctr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2pPr>
      <a:lvl3pPr marL="0" marR="0" indent="0" algn="ctr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3pPr>
      <a:lvl4pPr marL="0" marR="0" indent="0" algn="ctr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4pPr>
      <a:lvl5pPr marL="0" marR="0" indent="0" algn="ctr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5pPr>
      <a:lvl6pPr marL="0" marR="0" indent="0" algn="ctr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6pPr>
      <a:lvl7pPr marL="0" marR="0" indent="0" algn="ctr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7pPr>
      <a:lvl8pPr marL="0" marR="0" indent="0" algn="ctr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8pPr>
      <a:lvl9pPr marL="0" marR="0" indent="0" algn="ctr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-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ub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60899" y="615694"/>
            <a:ext cx="5698218" cy="1102519"/>
          </a:xfrm>
          <a:prstGeom prst="rect">
            <a:avLst/>
          </a:prstGeom>
        </p:spPr>
        <p:txBody>
          <a:bodyPr/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9pPr>
          </a:lstStyle>
          <a:p>
            <a:pPr hangingPunct="1"/>
            <a:r>
              <a:rPr lang="en-US" sz="2000" b="1" dirty="0">
                <a:solidFill>
                  <a:schemeClr val="bg2"/>
                </a:solidFill>
              </a:rPr>
              <a:t>INDEX EGALITE </a:t>
            </a:r>
          </a:p>
          <a:p>
            <a:pPr hangingPunct="1"/>
            <a:r>
              <a:rPr lang="en-US" sz="2000" b="1" dirty="0">
                <a:solidFill>
                  <a:schemeClr val="bg2"/>
                </a:solidFill>
              </a:rPr>
              <a:t>FEMMES – HOMMES 2022</a:t>
            </a:r>
            <a:endParaRPr lang="fr-FR" sz="2000" b="1" dirty="0">
              <a:solidFill>
                <a:schemeClr val="accent4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17C867C-39DC-44D4-8601-C3B8FF2AB13E}"/>
              </a:ext>
            </a:extLst>
          </p:cNvPr>
          <p:cNvSpPr txBox="1">
            <a:spLocks/>
          </p:cNvSpPr>
          <p:nvPr/>
        </p:nvSpPr>
        <p:spPr>
          <a:xfrm>
            <a:off x="0" y="3181997"/>
            <a:ext cx="7421732" cy="1102519"/>
          </a:xfrm>
          <a:prstGeom prst="rect">
            <a:avLst/>
          </a:prstGeom>
        </p:spPr>
        <p:txBody>
          <a:bodyPr/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9pPr>
          </a:lstStyle>
          <a:p>
            <a:pPr algn="ctr" hangingPunct="1"/>
            <a:r>
              <a:rPr lang="en-US" sz="3600" dirty="0">
                <a:solidFill>
                  <a:schemeClr val="bg2"/>
                </a:solidFill>
              </a:rPr>
              <a:t>INDEX </a:t>
            </a:r>
            <a:r>
              <a:rPr lang="en-US" sz="3600" b="1" dirty="0">
                <a:solidFill>
                  <a:schemeClr val="accent6"/>
                </a:solidFill>
              </a:rPr>
              <a:t>non calculable/100</a:t>
            </a:r>
            <a:endParaRPr lang="fr-FR" sz="3600" b="1" dirty="0">
              <a:solidFill>
                <a:schemeClr val="accent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5C4544-AD9F-48E6-A092-F004A582E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73" y="3884309"/>
            <a:ext cx="967888" cy="9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863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2"/>
          <p:cNvSpPr txBox="1">
            <a:spLocks/>
          </p:cNvSpPr>
          <p:nvPr/>
        </p:nvSpPr>
        <p:spPr>
          <a:xfrm>
            <a:off x="679823" y="285586"/>
            <a:ext cx="7676483" cy="857250"/>
          </a:xfrm>
          <a:prstGeom prst="rect">
            <a:avLst/>
          </a:prstGeom>
        </p:spPr>
        <p:txBody>
          <a:bodyPr/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aub Sans"/>
                <a:ea typeface="Taub Sans"/>
                <a:cs typeface="Taub Sans"/>
                <a:sym typeface="Taub Sans"/>
              </a:defRPr>
            </a:lvl9pPr>
          </a:lstStyle>
          <a:p>
            <a:pPr hangingPunct="1"/>
            <a:r>
              <a:rPr lang="en-US" sz="2000" dirty="0">
                <a:solidFill>
                  <a:schemeClr val="accent6"/>
                </a:solidFill>
              </a:rPr>
              <a:t>Détail</a:t>
            </a:r>
            <a:r>
              <a:rPr lang="en-US" sz="2400" dirty="0">
                <a:solidFill>
                  <a:schemeClr val="accent6"/>
                </a:solidFill>
              </a:rPr>
              <a:t> de l’index Femmes – Hommes 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64976" y="3883291"/>
            <a:ext cx="343988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1" b="1" dirty="0">
                <a:solidFill>
                  <a:schemeClr val="accent6"/>
                </a:solidFill>
                <a:cs typeface="Vinci Sans Light"/>
              </a:rPr>
              <a:t>10/10</a:t>
            </a:r>
          </a:p>
          <a:p>
            <a:pPr algn="ctr"/>
            <a:r>
              <a:rPr lang="fr-FR" sz="1399" dirty="0">
                <a:solidFill>
                  <a:schemeClr val="accent6"/>
                </a:solidFill>
                <a:cs typeface="Vinci Sans Light"/>
              </a:rPr>
              <a:t>Nombre de salariés du sexe sous-représenté parmi les 10 plus hautes rémunérations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3763" y="2078888"/>
            <a:ext cx="32403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/>
                </a:solidFill>
                <a:cs typeface="Vinci Sans Light"/>
              </a:rPr>
              <a:t>Non calculable/40</a:t>
            </a:r>
          </a:p>
          <a:p>
            <a:pPr algn="ctr"/>
            <a:r>
              <a:rPr lang="fr-FR" sz="1399" dirty="0">
                <a:solidFill>
                  <a:schemeClr val="accent6"/>
                </a:solidFill>
                <a:cs typeface="Vinci Sans Light"/>
              </a:rPr>
              <a:t>Ecart de rémunération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74444" y="2078888"/>
            <a:ext cx="3240361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1" b="1" dirty="0">
                <a:solidFill>
                  <a:schemeClr val="accent6"/>
                </a:solidFill>
                <a:cs typeface="Vinci Sans Light"/>
              </a:rPr>
              <a:t>35/35</a:t>
            </a:r>
          </a:p>
          <a:p>
            <a:pPr algn="ctr"/>
            <a:r>
              <a:rPr lang="fr-FR" sz="1400" dirty="0">
                <a:solidFill>
                  <a:schemeClr val="accent6"/>
                </a:solidFill>
                <a:cs typeface="Vinci Sans Light"/>
              </a:rPr>
              <a:t>Ecart de taux d’augmentations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17490" y="3870407"/>
            <a:ext cx="3240361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1" b="1" dirty="0">
                <a:solidFill>
                  <a:schemeClr val="accent6"/>
                </a:solidFill>
                <a:cs typeface="Vinci Sans Light"/>
              </a:rPr>
              <a:t>Non calculable/15</a:t>
            </a:r>
          </a:p>
          <a:p>
            <a:pPr algn="ctr"/>
            <a:r>
              <a:rPr lang="fr-FR" sz="1399" dirty="0">
                <a:solidFill>
                  <a:schemeClr val="accent6"/>
                </a:solidFill>
                <a:cs typeface="Vinci Sans Light"/>
              </a:rPr>
              <a:t>% de salariées augmentées au retour de congé maternité</a:t>
            </a:r>
          </a:p>
        </p:txBody>
      </p:sp>
      <p:pic>
        <p:nvPicPr>
          <p:cNvPr id="4" name="Graphique 3" descr="Pièces contour">
            <a:extLst>
              <a:ext uri="{FF2B5EF4-FFF2-40B4-BE49-F238E27FC236}">
                <a16:creationId xmlns:a16="http://schemas.microsoft.com/office/drawing/2014/main" id="{207CAD6B-A049-41B5-9FA4-18D81E6C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508" y="1238696"/>
            <a:ext cx="830869" cy="830869"/>
          </a:xfrm>
          <a:prstGeom prst="rect">
            <a:avLst/>
          </a:prstGeom>
        </p:spPr>
      </p:pic>
      <p:pic>
        <p:nvPicPr>
          <p:cNvPr id="9" name="Graphique 8" descr="Croissance de l'activité avec un remplissage uni">
            <a:extLst>
              <a:ext uri="{FF2B5EF4-FFF2-40B4-BE49-F238E27FC236}">
                <a16:creationId xmlns:a16="http://schemas.microsoft.com/office/drawing/2014/main" id="{C0A76A90-C122-43DE-8B1E-14D4E5349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5635" y="1328874"/>
            <a:ext cx="831600" cy="831600"/>
          </a:xfrm>
          <a:prstGeom prst="rect">
            <a:avLst/>
          </a:prstGeom>
        </p:spPr>
      </p:pic>
      <p:pic>
        <p:nvPicPr>
          <p:cNvPr id="37" name="Graphique 36" descr="Maman avec poussette avec un remplissage uni">
            <a:extLst>
              <a:ext uri="{FF2B5EF4-FFF2-40B4-BE49-F238E27FC236}">
                <a16:creationId xmlns:a16="http://schemas.microsoft.com/office/drawing/2014/main" id="{CC0A2045-54C1-4AF2-A9DE-129925170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0470" y="3015704"/>
            <a:ext cx="831600" cy="831600"/>
          </a:xfrm>
          <a:prstGeom prst="rect">
            <a:avLst/>
          </a:prstGeom>
        </p:spPr>
      </p:pic>
      <p:pic>
        <p:nvPicPr>
          <p:cNvPr id="39" name="Graphique 38" descr="Balance de la justice contour">
            <a:extLst>
              <a:ext uri="{FF2B5EF4-FFF2-40B4-BE49-F238E27FC236}">
                <a16:creationId xmlns:a16="http://schemas.microsoft.com/office/drawing/2014/main" id="{BB88DE05-27B4-43E4-9B53-00D7CBB93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3147" y="2983026"/>
            <a:ext cx="831600" cy="8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097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DP_PPT_Theme_Rose">
  <a:themeElements>
    <a:clrScheme name="ADP colors 1">
      <a:dk1>
        <a:srgbClr val="7C3520"/>
      </a:dk1>
      <a:lt1>
        <a:srgbClr val="F1DED2"/>
      </a:lt1>
      <a:dk2>
        <a:srgbClr val="FC625E"/>
      </a:dk2>
      <a:lt2>
        <a:srgbClr val="FFFFFF"/>
      </a:lt2>
      <a:accent1>
        <a:srgbClr val="CF271D"/>
      </a:accent1>
      <a:accent2>
        <a:srgbClr val="FB5B2F"/>
      </a:accent2>
      <a:accent3>
        <a:srgbClr val="FCA886"/>
      </a:accent3>
      <a:accent4>
        <a:srgbClr val="7869A7"/>
      </a:accent4>
      <a:accent5>
        <a:srgbClr val="203985"/>
      </a:accent5>
      <a:accent6>
        <a:srgbClr val="12204B"/>
      </a:accent6>
      <a:hlink>
        <a:srgbClr val="0000FF"/>
      </a:hlink>
      <a:folHlink>
        <a:srgbClr val="FF00FF"/>
      </a:folHlink>
    </a:clrScheme>
    <a:fontScheme name="ADP_PPT_Theme_Rose">
      <a:majorFont>
        <a:latin typeface="Taub Sans 050"/>
        <a:ea typeface="Taub Sans 050"/>
        <a:cs typeface="Taub Sans 050"/>
      </a:majorFont>
      <a:minorFont>
        <a:latin typeface="Helvetica"/>
        <a:ea typeface="Helvetica"/>
        <a:cs typeface="Helvetica"/>
      </a:minorFont>
    </a:fontScheme>
    <a:fmtScheme name="ADP_PPT_Theme_Ro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DED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-180" normalizeH="0" baseline="0">
            <a:ln>
              <a:noFill/>
            </a:ln>
            <a:solidFill>
              <a:srgbClr val="7C3520"/>
            </a:solidFill>
            <a:effectLst/>
            <a:uFillTx/>
            <a:latin typeface="Taub Sans"/>
            <a:ea typeface="Taub Sans"/>
            <a:cs typeface="Taub Sans"/>
            <a:sym typeface="Taub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7C3520"/>
            </a:solidFill>
            <a:effectLst/>
            <a:uFillTx/>
            <a:latin typeface="TaubSans-Regular"/>
            <a:ea typeface="TaubSans-Regular"/>
            <a:cs typeface="TaubSans-Regular"/>
            <a:sym typeface="TaubSans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DP_PPT_Theme_Rose">
  <a:themeElements>
    <a:clrScheme name="ADP_PPT_Theme_Ro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271D"/>
      </a:accent1>
      <a:accent2>
        <a:srgbClr val="F05B21"/>
      </a:accent2>
      <a:accent3>
        <a:srgbClr val="F1625D"/>
      </a:accent3>
      <a:accent4>
        <a:srgbClr val="7866AE"/>
      </a:accent4>
      <a:accent5>
        <a:srgbClr val="25328B"/>
      </a:accent5>
      <a:accent6>
        <a:srgbClr val="111C4D"/>
      </a:accent6>
      <a:hlink>
        <a:srgbClr val="0000FF"/>
      </a:hlink>
      <a:folHlink>
        <a:srgbClr val="FF00FF"/>
      </a:folHlink>
    </a:clrScheme>
    <a:fontScheme name="ADP_PPT_Theme_Rose">
      <a:majorFont>
        <a:latin typeface="Taub Sans 050"/>
        <a:ea typeface="Taub Sans 050"/>
        <a:cs typeface="Taub Sans 050"/>
      </a:majorFont>
      <a:minorFont>
        <a:latin typeface="Helvetica"/>
        <a:ea typeface="Helvetica"/>
        <a:cs typeface="Helvetica"/>
      </a:minorFont>
    </a:fontScheme>
    <a:fmtScheme name="ADP_PPT_Theme_Ro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DED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-180" normalizeH="0" baseline="0">
            <a:ln>
              <a:noFill/>
            </a:ln>
            <a:solidFill>
              <a:srgbClr val="7C3520"/>
            </a:solidFill>
            <a:effectLst/>
            <a:uFillTx/>
            <a:latin typeface="Taub Sans"/>
            <a:ea typeface="Taub Sans"/>
            <a:cs typeface="Taub Sans"/>
            <a:sym typeface="Taub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7C3520"/>
            </a:solidFill>
            <a:effectLst/>
            <a:uFillTx/>
            <a:latin typeface="TaubSans-Regular"/>
            <a:ea typeface="TaubSans-Regular"/>
            <a:cs typeface="TaubSans-Regular"/>
            <a:sym typeface="TaubSans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DA87B91B6AD43BF73DC8B516397C8" ma:contentTypeVersion="0" ma:contentTypeDescription="Crée un document." ma:contentTypeScope="" ma:versionID="9579f1113c497939d0ed175edd12fa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043723848d0f805fbc3fbd7bf262d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C599E3-F67F-46B2-8A02-7EF0209C7F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7757B6-2965-4C8B-853F-7AB51DF09E5F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6A7841-61F0-40E4-9889-4492F371B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</TotalTime>
  <Words>55</Words>
  <Application>Microsoft Office PowerPoint</Application>
  <PresentationFormat>Affichage à l'écran (16:9)</PresentationFormat>
  <Paragraphs>12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Taub Sans</vt:lpstr>
      <vt:lpstr>Taub Sans 050</vt:lpstr>
      <vt:lpstr>TaubSans-Regular</vt:lpstr>
      <vt:lpstr>ADP_PPT_Theme_Rose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ADP executive overview</dc:title>
  <dc:creator>Moulkaf, Arezki (ESI)</dc:creator>
  <cp:lastModifiedBy>Sav Ipsys Informatique</cp:lastModifiedBy>
  <cp:revision>254</cp:revision>
  <cp:lastPrinted>2019-01-17T19:26:01Z</cp:lastPrinted>
  <dcterms:modified xsi:type="dcterms:W3CDTF">2023-02-20T12:32:03Z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0x0101000C9DA87B91B6AD43BF73DC8B516397C8</vt:lpwstr>
  </property>
</Properties>
</file>